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7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8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9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0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1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22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3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27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28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29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59"/>
  </p:notesMasterIdLst>
  <p:sldIdLst>
    <p:sldId id="258" r:id="rId3"/>
    <p:sldId id="431" r:id="rId4"/>
    <p:sldId id="439" r:id="rId5"/>
    <p:sldId id="440" r:id="rId6"/>
    <p:sldId id="441" r:id="rId7"/>
    <p:sldId id="436" r:id="rId8"/>
    <p:sldId id="434" r:id="rId9"/>
    <p:sldId id="437" r:id="rId10"/>
    <p:sldId id="414" r:id="rId11"/>
    <p:sldId id="403" r:id="rId12"/>
    <p:sldId id="415" r:id="rId13"/>
    <p:sldId id="413" r:id="rId14"/>
    <p:sldId id="408" r:id="rId15"/>
    <p:sldId id="407" r:id="rId16"/>
    <p:sldId id="417" r:id="rId17"/>
    <p:sldId id="418" r:id="rId18"/>
    <p:sldId id="500" r:id="rId19"/>
    <p:sldId id="420" r:id="rId20"/>
    <p:sldId id="487" r:id="rId21"/>
    <p:sldId id="450" r:id="rId22"/>
    <p:sldId id="486" r:id="rId23"/>
    <p:sldId id="442" r:id="rId24"/>
    <p:sldId id="488" r:id="rId25"/>
    <p:sldId id="489" r:id="rId26"/>
    <p:sldId id="444" r:id="rId27"/>
    <p:sldId id="490" r:id="rId28"/>
    <p:sldId id="452" r:id="rId29"/>
    <p:sldId id="448" r:id="rId30"/>
    <p:sldId id="493" r:id="rId31"/>
    <p:sldId id="492" r:id="rId32"/>
    <p:sldId id="491" r:id="rId33"/>
    <p:sldId id="453" r:id="rId34"/>
    <p:sldId id="494" r:id="rId35"/>
    <p:sldId id="495" r:id="rId36"/>
    <p:sldId id="496" r:id="rId37"/>
    <p:sldId id="498" r:id="rId38"/>
    <p:sldId id="502" r:id="rId39"/>
    <p:sldId id="497" r:id="rId40"/>
    <p:sldId id="507" r:id="rId41"/>
    <p:sldId id="505" r:id="rId42"/>
    <p:sldId id="508" r:id="rId43"/>
    <p:sldId id="506" r:id="rId44"/>
    <p:sldId id="499" r:id="rId45"/>
    <p:sldId id="509" r:id="rId46"/>
    <p:sldId id="510" r:id="rId47"/>
    <p:sldId id="476" r:id="rId48"/>
    <p:sldId id="545" r:id="rId49"/>
    <p:sldId id="546" r:id="rId50"/>
    <p:sldId id="478" r:id="rId51"/>
    <p:sldId id="480" r:id="rId52"/>
    <p:sldId id="479" r:id="rId53"/>
    <p:sldId id="404" r:id="rId54"/>
    <p:sldId id="402" r:id="rId55"/>
    <p:sldId id="481" r:id="rId56"/>
    <p:sldId id="259" r:id="rId57"/>
    <p:sldId id="547" r:id="rId58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8FA5"/>
    <a:srgbClr val="FFB7B7"/>
    <a:srgbClr val="FFDD71"/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19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27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Foglio1!$B$53:$B$62</c:f>
              <c:numCache>
                <c:formatCode>General</c:formatCode>
                <c:ptCount val="10"/>
                <c:pt idx="0">
                  <c:v>0</c:v>
                </c:pt>
                <c:pt idx="1">
                  <c:v>7</c:v>
                </c:pt>
                <c:pt idx="2">
                  <c:v>0</c:v>
                </c:pt>
                <c:pt idx="3">
                  <c:v>5</c:v>
                </c:pt>
                <c:pt idx="4">
                  <c:v>0</c:v>
                </c:pt>
                <c:pt idx="5">
                  <c:v>7</c:v>
                </c:pt>
                <c:pt idx="6">
                  <c:v>2</c:v>
                </c:pt>
                <c:pt idx="7">
                  <c:v>7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EB-8F4D-80F5-C884F96522CE}"/>
            </c:ext>
          </c:extLst>
        </c:ser>
        <c:ser>
          <c:idx val="1"/>
          <c:order val="1"/>
          <c:tx>
            <c:strRef>
              <c:f>Foglio1!$C$52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Foglio1!$C$53:$C$62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EB-8F4D-80F5-C884F96522CE}"/>
            </c:ext>
          </c:extLst>
        </c:ser>
        <c:ser>
          <c:idx val="2"/>
          <c:order val="2"/>
          <c:tx>
            <c:strRef>
              <c:f>Foglio1!$D$52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Foglio1!$D$53:$D$62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EB-8F4D-80F5-C884F96522CE}"/>
            </c:ext>
          </c:extLst>
        </c:ser>
        <c:ser>
          <c:idx val="3"/>
          <c:order val="3"/>
          <c:tx>
            <c:strRef>
              <c:f>Foglio1!$E$52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Foglio1!$E$53:$E$62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EB-8F4D-80F5-C884F96522CE}"/>
            </c:ext>
          </c:extLst>
        </c:ser>
        <c:ser>
          <c:idx val="4"/>
          <c:order val="4"/>
          <c:tx>
            <c:strRef>
              <c:f>Foglio1!$F$52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Foglio1!$F$53:$F$62</c:f>
              <c:numCache>
                <c:formatCode>General</c:formatCode>
                <c:ptCount val="10"/>
                <c:pt idx="0">
                  <c:v>6</c:v>
                </c:pt>
                <c:pt idx="1">
                  <c:v>0</c:v>
                </c:pt>
                <c:pt idx="2">
                  <c:v>6</c:v>
                </c:pt>
                <c:pt idx="3">
                  <c:v>0</c:v>
                </c:pt>
                <c:pt idx="4">
                  <c:v>7</c:v>
                </c:pt>
                <c:pt idx="5">
                  <c:v>0</c:v>
                </c:pt>
                <c:pt idx="6">
                  <c:v>4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EB-8F4D-80F5-C884F9652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5197152"/>
        <c:axId val="1915368256"/>
      </c:barChart>
      <c:catAx>
        <c:axId val="191519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15368256"/>
        <c:crosses val="autoZero"/>
        <c:auto val="1"/>
        <c:lblAlgn val="ctr"/>
        <c:lblOffset val="100"/>
        <c:noMultiLvlLbl val="0"/>
      </c:catAx>
      <c:valAx>
        <c:axId val="1915368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15197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Foglio1!$B$54:$B$63</c:f>
              <c:numCache>
                <c:formatCode>General</c:formatCode>
                <c:ptCount val="10"/>
                <c:pt idx="0">
                  <c:v>2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10</c:v>
                </c:pt>
                <c:pt idx="8">
                  <c:v>3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1-D64F-8613-F951BF5324C1}"/>
            </c:ext>
          </c:extLst>
        </c:ser>
        <c:ser>
          <c:idx val="1"/>
          <c:order val="1"/>
          <c:tx>
            <c:strRef>
              <c:f>Foglio1!$C$53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Foglio1!$C$54:$C$63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D1-D64F-8613-F951BF5324C1}"/>
            </c:ext>
          </c:extLst>
        </c:ser>
        <c:ser>
          <c:idx val="2"/>
          <c:order val="2"/>
          <c:tx>
            <c:strRef>
              <c:f>Foglio1!$D$53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Foglio1!$D$54:$D$63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D1-D64F-8613-F951BF5324C1}"/>
            </c:ext>
          </c:extLst>
        </c:ser>
        <c:ser>
          <c:idx val="3"/>
          <c:order val="3"/>
          <c:tx>
            <c:strRef>
              <c:f>Foglio1!$E$53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Foglio1!$E$54:$E$63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ED1-D64F-8613-F951BF5324C1}"/>
            </c:ext>
          </c:extLst>
        </c:ser>
        <c:ser>
          <c:idx val="4"/>
          <c:order val="4"/>
          <c:tx>
            <c:strRef>
              <c:f>Foglio1!$F$53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Foglio1!$F$54:$F$63</c:f>
              <c:numCache>
                <c:formatCode>General</c:formatCode>
                <c:ptCount val="10"/>
                <c:pt idx="0">
                  <c:v>10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D1-D64F-8613-F951BF5324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31021168"/>
        <c:axId val="2028712944"/>
      </c:barChart>
      <c:catAx>
        <c:axId val="1931021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028712944"/>
        <c:crosses val="autoZero"/>
        <c:auto val="1"/>
        <c:lblAlgn val="ctr"/>
        <c:lblOffset val="100"/>
        <c:noMultiLvlLbl val="0"/>
      </c:catAx>
      <c:valAx>
        <c:axId val="2028712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3102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Foglio1!$B$54:$B$63</c:f>
              <c:numCache>
                <c:formatCode>General</c:formatCode>
                <c:ptCount val="10"/>
                <c:pt idx="0">
                  <c:v>2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10</c:v>
                </c:pt>
                <c:pt idx="8">
                  <c:v>3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3F-034D-A744-B86BE71D52BB}"/>
            </c:ext>
          </c:extLst>
        </c:ser>
        <c:ser>
          <c:idx val="1"/>
          <c:order val="1"/>
          <c:tx>
            <c:strRef>
              <c:f>Foglio1!$C$53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Foglio1!$C$54:$C$63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3F-034D-A744-B86BE71D52BB}"/>
            </c:ext>
          </c:extLst>
        </c:ser>
        <c:ser>
          <c:idx val="2"/>
          <c:order val="2"/>
          <c:tx>
            <c:strRef>
              <c:f>Foglio1!$D$53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Foglio1!$D$54:$D$63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3F-034D-A744-B86BE71D52BB}"/>
            </c:ext>
          </c:extLst>
        </c:ser>
        <c:ser>
          <c:idx val="3"/>
          <c:order val="3"/>
          <c:tx>
            <c:strRef>
              <c:f>Foglio1!$E$53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Foglio1!$E$54:$E$63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33F-034D-A744-B86BE71D52BB}"/>
            </c:ext>
          </c:extLst>
        </c:ser>
        <c:ser>
          <c:idx val="4"/>
          <c:order val="4"/>
          <c:tx>
            <c:strRef>
              <c:f>Foglio1!$F$53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Foglio1!$F$54:$F$63</c:f>
              <c:numCache>
                <c:formatCode>General</c:formatCode>
                <c:ptCount val="10"/>
                <c:pt idx="0">
                  <c:v>10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33F-034D-A744-B86BE71D52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31021168"/>
        <c:axId val="2028712944"/>
      </c:barChart>
      <c:catAx>
        <c:axId val="1931021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028712944"/>
        <c:crosses val="autoZero"/>
        <c:auto val="1"/>
        <c:lblAlgn val="ctr"/>
        <c:lblOffset val="100"/>
        <c:noMultiLvlLbl val="0"/>
      </c:catAx>
      <c:valAx>
        <c:axId val="2028712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3102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Foglio1!$B$54:$B$63</c:f>
              <c:numCache>
                <c:formatCode>General</c:formatCode>
                <c:ptCount val="10"/>
                <c:pt idx="0">
                  <c:v>2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10</c:v>
                </c:pt>
                <c:pt idx="8">
                  <c:v>3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97-C843-98E4-E3F82D6F6EB6}"/>
            </c:ext>
          </c:extLst>
        </c:ser>
        <c:ser>
          <c:idx val="1"/>
          <c:order val="1"/>
          <c:tx>
            <c:strRef>
              <c:f>Foglio1!$C$53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Foglio1!$C$54:$C$63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97-C843-98E4-E3F82D6F6EB6}"/>
            </c:ext>
          </c:extLst>
        </c:ser>
        <c:ser>
          <c:idx val="2"/>
          <c:order val="2"/>
          <c:tx>
            <c:strRef>
              <c:f>Foglio1!$D$53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Foglio1!$D$54:$D$63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C97-C843-98E4-E3F82D6F6EB6}"/>
            </c:ext>
          </c:extLst>
        </c:ser>
        <c:ser>
          <c:idx val="3"/>
          <c:order val="3"/>
          <c:tx>
            <c:strRef>
              <c:f>Foglio1!$E$53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Foglio1!$E$54:$E$63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C97-C843-98E4-E3F82D6F6EB6}"/>
            </c:ext>
          </c:extLst>
        </c:ser>
        <c:ser>
          <c:idx val="4"/>
          <c:order val="4"/>
          <c:tx>
            <c:strRef>
              <c:f>Foglio1!$F$53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Foglio1!$F$54:$F$63</c:f>
              <c:numCache>
                <c:formatCode>General</c:formatCode>
                <c:ptCount val="10"/>
                <c:pt idx="0">
                  <c:v>10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C97-C843-98E4-E3F82D6F6E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31021168"/>
        <c:axId val="2028712944"/>
      </c:barChart>
      <c:catAx>
        <c:axId val="1931021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028712944"/>
        <c:crosses val="autoZero"/>
        <c:auto val="1"/>
        <c:lblAlgn val="ctr"/>
        <c:lblOffset val="100"/>
        <c:noMultiLvlLbl val="0"/>
      </c:catAx>
      <c:valAx>
        <c:axId val="2028712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3102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Foglio1!$B$54:$B$63</c:f>
              <c:numCache>
                <c:formatCode>General</c:formatCode>
                <c:ptCount val="10"/>
                <c:pt idx="0">
                  <c:v>2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10</c:v>
                </c:pt>
                <c:pt idx="8">
                  <c:v>3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DA-874E-AF47-E62F6675ED5D}"/>
            </c:ext>
          </c:extLst>
        </c:ser>
        <c:ser>
          <c:idx val="1"/>
          <c:order val="1"/>
          <c:tx>
            <c:strRef>
              <c:f>Foglio1!$C$53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Foglio1!$C$54:$C$63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DA-874E-AF47-E62F6675ED5D}"/>
            </c:ext>
          </c:extLst>
        </c:ser>
        <c:ser>
          <c:idx val="2"/>
          <c:order val="2"/>
          <c:tx>
            <c:strRef>
              <c:f>Foglio1!$D$53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Foglio1!$D$54:$D$63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DA-874E-AF47-E62F6675ED5D}"/>
            </c:ext>
          </c:extLst>
        </c:ser>
        <c:ser>
          <c:idx val="3"/>
          <c:order val="3"/>
          <c:tx>
            <c:strRef>
              <c:f>Foglio1!$E$53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Foglio1!$E$54:$E$63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EDA-874E-AF47-E62F6675ED5D}"/>
            </c:ext>
          </c:extLst>
        </c:ser>
        <c:ser>
          <c:idx val="4"/>
          <c:order val="4"/>
          <c:tx>
            <c:strRef>
              <c:f>Foglio1!$F$53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Foglio1!$F$54:$F$63</c:f>
              <c:numCache>
                <c:formatCode>General</c:formatCode>
                <c:ptCount val="10"/>
                <c:pt idx="0">
                  <c:v>10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DA-874E-AF47-E62F6675ED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31021168"/>
        <c:axId val="2028712944"/>
      </c:barChart>
      <c:catAx>
        <c:axId val="1931021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028712944"/>
        <c:crosses val="autoZero"/>
        <c:auto val="1"/>
        <c:lblAlgn val="ctr"/>
        <c:lblOffset val="100"/>
        <c:noMultiLvlLbl val="0"/>
      </c:catAx>
      <c:valAx>
        <c:axId val="2028712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3102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Foglio1!$S$41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Foglio1!$S$42:$S$51</c:f>
              <c:numCache>
                <c:formatCode>General</c:formatCode>
                <c:ptCount val="10"/>
                <c:pt idx="0">
                  <c:v>6</c:v>
                </c:pt>
                <c:pt idx="1">
                  <c:v>12</c:v>
                </c:pt>
                <c:pt idx="2">
                  <c:v>13</c:v>
                </c:pt>
                <c:pt idx="3">
                  <c:v>12</c:v>
                </c:pt>
                <c:pt idx="4">
                  <c:v>10</c:v>
                </c:pt>
                <c:pt idx="5">
                  <c:v>4</c:v>
                </c:pt>
                <c:pt idx="6">
                  <c:v>9</c:v>
                </c:pt>
                <c:pt idx="7">
                  <c:v>13</c:v>
                </c:pt>
                <c:pt idx="8">
                  <c:v>7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3F-8D4E-87AE-26CAEC814884}"/>
            </c:ext>
          </c:extLst>
        </c:ser>
        <c:ser>
          <c:idx val="1"/>
          <c:order val="1"/>
          <c:tx>
            <c:strRef>
              <c:f>Foglio1!$T$41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Foglio1!$T$42:$T$51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3F-8D4E-87AE-26CAEC814884}"/>
            </c:ext>
          </c:extLst>
        </c:ser>
        <c:ser>
          <c:idx val="2"/>
          <c:order val="2"/>
          <c:tx>
            <c:strRef>
              <c:f>Foglio1!$U$41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Foglio1!$U$42:$U$51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03F-8D4E-87AE-26CAEC814884}"/>
            </c:ext>
          </c:extLst>
        </c:ser>
        <c:ser>
          <c:idx val="3"/>
          <c:order val="3"/>
          <c:tx>
            <c:strRef>
              <c:f>Foglio1!$V$41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Foglio1!$V$42:$V$51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03F-8D4E-87AE-26CAEC814884}"/>
            </c:ext>
          </c:extLst>
        </c:ser>
        <c:ser>
          <c:idx val="4"/>
          <c:order val="4"/>
          <c:tx>
            <c:strRef>
              <c:f>Foglio1!$W$41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Foglio1!$W$42:$W$51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03F-8D4E-87AE-26CAEC8148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01085776"/>
        <c:axId val="1979016656"/>
      </c:barChart>
      <c:catAx>
        <c:axId val="1901085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79016656"/>
        <c:crosses val="autoZero"/>
        <c:auto val="1"/>
        <c:lblAlgn val="ctr"/>
        <c:lblOffset val="100"/>
        <c:noMultiLvlLbl val="0"/>
      </c:catAx>
      <c:valAx>
        <c:axId val="1979016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01085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Foglio1!$S$41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Foglio1!$S$42:$S$51</c:f>
              <c:numCache>
                <c:formatCode>General</c:formatCode>
                <c:ptCount val="10"/>
                <c:pt idx="0">
                  <c:v>6</c:v>
                </c:pt>
                <c:pt idx="1">
                  <c:v>12</c:v>
                </c:pt>
                <c:pt idx="2">
                  <c:v>13</c:v>
                </c:pt>
                <c:pt idx="3">
                  <c:v>12</c:v>
                </c:pt>
                <c:pt idx="4">
                  <c:v>10</c:v>
                </c:pt>
                <c:pt idx="5">
                  <c:v>4</c:v>
                </c:pt>
                <c:pt idx="6">
                  <c:v>9</c:v>
                </c:pt>
                <c:pt idx="7">
                  <c:v>13</c:v>
                </c:pt>
                <c:pt idx="8">
                  <c:v>7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9C-3249-8551-4E32BDE932C8}"/>
            </c:ext>
          </c:extLst>
        </c:ser>
        <c:ser>
          <c:idx val="1"/>
          <c:order val="1"/>
          <c:tx>
            <c:strRef>
              <c:f>Foglio1!$T$41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Foglio1!$T$42:$T$51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9C-3249-8551-4E32BDE932C8}"/>
            </c:ext>
          </c:extLst>
        </c:ser>
        <c:ser>
          <c:idx val="2"/>
          <c:order val="2"/>
          <c:tx>
            <c:strRef>
              <c:f>Foglio1!$U$41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Foglio1!$U$42:$U$51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9C-3249-8551-4E32BDE932C8}"/>
            </c:ext>
          </c:extLst>
        </c:ser>
        <c:ser>
          <c:idx val="3"/>
          <c:order val="3"/>
          <c:tx>
            <c:strRef>
              <c:f>Foglio1!$V$41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Foglio1!$V$42:$V$51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9C-3249-8551-4E32BDE932C8}"/>
            </c:ext>
          </c:extLst>
        </c:ser>
        <c:ser>
          <c:idx val="4"/>
          <c:order val="4"/>
          <c:tx>
            <c:strRef>
              <c:f>Foglio1!$W$41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Foglio1!$W$42:$W$51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9C-3249-8551-4E32BDE932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01085776"/>
        <c:axId val="1979016656"/>
      </c:barChart>
      <c:catAx>
        <c:axId val="1901085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79016656"/>
        <c:crosses val="autoZero"/>
        <c:auto val="1"/>
        <c:lblAlgn val="ctr"/>
        <c:lblOffset val="100"/>
        <c:noMultiLvlLbl val="0"/>
      </c:catAx>
      <c:valAx>
        <c:axId val="1979016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01085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Foglio1!$S$41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Foglio1!$S$42:$S$51</c:f>
              <c:numCache>
                <c:formatCode>General</c:formatCode>
                <c:ptCount val="10"/>
                <c:pt idx="0">
                  <c:v>6</c:v>
                </c:pt>
                <c:pt idx="1">
                  <c:v>12</c:v>
                </c:pt>
                <c:pt idx="2">
                  <c:v>13</c:v>
                </c:pt>
                <c:pt idx="3">
                  <c:v>12</c:v>
                </c:pt>
                <c:pt idx="4">
                  <c:v>10</c:v>
                </c:pt>
                <c:pt idx="5">
                  <c:v>4</c:v>
                </c:pt>
                <c:pt idx="6">
                  <c:v>9</c:v>
                </c:pt>
                <c:pt idx="7">
                  <c:v>13</c:v>
                </c:pt>
                <c:pt idx="8">
                  <c:v>7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D6-DA48-B702-09F9F9D9B96B}"/>
            </c:ext>
          </c:extLst>
        </c:ser>
        <c:ser>
          <c:idx val="1"/>
          <c:order val="1"/>
          <c:tx>
            <c:strRef>
              <c:f>Foglio1!$T$41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Foglio1!$T$42:$T$51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D6-DA48-B702-09F9F9D9B96B}"/>
            </c:ext>
          </c:extLst>
        </c:ser>
        <c:ser>
          <c:idx val="2"/>
          <c:order val="2"/>
          <c:tx>
            <c:strRef>
              <c:f>Foglio1!$U$41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Foglio1!$U$42:$U$51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D6-DA48-B702-09F9F9D9B96B}"/>
            </c:ext>
          </c:extLst>
        </c:ser>
        <c:ser>
          <c:idx val="3"/>
          <c:order val="3"/>
          <c:tx>
            <c:strRef>
              <c:f>Foglio1!$V$41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Foglio1!$V$42:$V$51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D6-DA48-B702-09F9F9D9B96B}"/>
            </c:ext>
          </c:extLst>
        </c:ser>
        <c:ser>
          <c:idx val="4"/>
          <c:order val="4"/>
          <c:tx>
            <c:strRef>
              <c:f>Foglio1!$W$41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Foglio1!$W$42:$W$51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D6-DA48-B702-09F9F9D9B9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01085776"/>
        <c:axId val="1979016656"/>
      </c:barChart>
      <c:catAx>
        <c:axId val="1901085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79016656"/>
        <c:crosses val="autoZero"/>
        <c:auto val="1"/>
        <c:lblAlgn val="ctr"/>
        <c:lblOffset val="100"/>
        <c:noMultiLvlLbl val="0"/>
      </c:catAx>
      <c:valAx>
        <c:axId val="1979016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01085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Foglio1!$S$41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Foglio1!$S$42:$S$51</c:f>
              <c:numCache>
                <c:formatCode>General</c:formatCode>
                <c:ptCount val="10"/>
                <c:pt idx="0">
                  <c:v>6</c:v>
                </c:pt>
                <c:pt idx="1">
                  <c:v>12</c:v>
                </c:pt>
                <c:pt idx="2">
                  <c:v>13</c:v>
                </c:pt>
                <c:pt idx="3">
                  <c:v>12</c:v>
                </c:pt>
                <c:pt idx="4">
                  <c:v>10</c:v>
                </c:pt>
                <c:pt idx="5">
                  <c:v>4</c:v>
                </c:pt>
                <c:pt idx="6">
                  <c:v>9</c:v>
                </c:pt>
                <c:pt idx="7">
                  <c:v>13</c:v>
                </c:pt>
                <c:pt idx="8">
                  <c:v>7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C2-614E-ADDA-7171858195B8}"/>
            </c:ext>
          </c:extLst>
        </c:ser>
        <c:ser>
          <c:idx val="1"/>
          <c:order val="1"/>
          <c:tx>
            <c:strRef>
              <c:f>Foglio1!$T$41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Foglio1!$T$42:$T$51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C2-614E-ADDA-7171858195B8}"/>
            </c:ext>
          </c:extLst>
        </c:ser>
        <c:ser>
          <c:idx val="2"/>
          <c:order val="2"/>
          <c:tx>
            <c:strRef>
              <c:f>Foglio1!$U$41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Foglio1!$U$42:$U$51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EC2-614E-ADDA-7171858195B8}"/>
            </c:ext>
          </c:extLst>
        </c:ser>
        <c:ser>
          <c:idx val="3"/>
          <c:order val="3"/>
          <c:tx>
            <c:strRef>
              <c:f>Foglio1!$V$41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Foglio1!$V$42:$V$51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EC2-614E-ADDA-7171858195B8}"/>
            </c:ext>
          </c:extLst>
        </c:ser>
        <c:ser>
          <c:idx val="4"/>
          <c:order val="4"/>
          <c:tx>
            <c:strRef>
              <c:f>Foglio1!$W$41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Foglio1!$W$42:$W$51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C2-614E-ADDA-7171858195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01085776"/>
        <c:axId val="1979016656"/>
      </c:barChart>
      <c:catAx>
        <c:axId val="1901085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79016656"/>
        <c:crosses val="autoZero"/>
        <c:auto val="1"/>
        <c:lblAlgn val="ctr"/>
        <c:lblOffset val="100"/>
        <c:noMultiLvlLbl val="0"/>
      </c:catAx>
      <c:valAx>
        <c:axId val="1979016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01085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Docente 1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50000">
                    <a:srgbClr val="FFC000"/>
                  </a:gs>
                  <a:gs pos="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D6-B74D-B7BA-C1517C2CFDDB}"/>
              </c:ext>
            </c:extLst>
          </c:dPt>
          <c:dPt>
            <c:idx val="6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50000">
                    <a:srgbClr val="FFC000"/>
                  </a:gs>
                  <a:gs pos="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D6-B74D-B7BA-C1517C2CFDDB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AD6-B74D-B7BA-C1517C2CFDDB}"/>
              </c:ext>
            </c:extLst>
          </c:dPt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Foglio1!$B$2:$B$11</c:f>
              <c:numCache>
                <c:formatCode>General</c:formatCode>
                <c:ptCount val="10"/>
                <c:pt idx="0">
                  <c:v>2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AD6-B74D-B7BA-C1517C2CFDDB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Docente 2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AD6-B74D-B7BA-C1517C2CFDDB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Docente 3</c:v>
                </c:pt>
              </c:strCache>
            </c:strRef>
          </c:tx>
          <c:spPr>
            <a:gradFill>
              <a:gsLst>
                <a:gs pos="75000">
                  <a:srgbClr val="FFC000"/>
                </a:gs>
                <a:gs pos="50000">
                  <a:srgbClr val="FFFF00"/>
                </a:gs>
                <a:gs pos="0">
                  <a:srgbClr val="00B05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8"/>
            <c:invertIfNegative val="0"/>
            <c:bubble3D val="0"/>
            <c:spPr>
              <a:gradFill>
                <a:gsLst>
                  <a:gs pos="50000">
                    <a:srgbClr val="FFC000"/>
                  </a:gs>
                  <a:gs pos="0">
                    <a:srgbClr val="FFFF0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AD6-B74D-B7BA-C1517C2CFDDB}"/>
              </c:ext>
            </c:extLst>
          </c:dPt>
          <c:dPt>
            <c:idx val="9"/>
            <c:invertIfNegative val="0"/>
            <c:bubble3D val="0"/>
            <c:spPr>
              <a:gradFill>
                <a:gsLst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00B05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AD6-B74D-B7BA-C1517C2CFDDB}"/>
              </c:ext>
            </c:extLst>
          </c:dPt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Foglio1!$D$2:$D$11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3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AD6-B74D-B7BA-C1517C2CFDDB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Docente 4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Foglio1!$E$2:$E$11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AD6-B74D-B7BA-C1517C2CFD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00417328"/>
        <c:axId val="2000361520"/>
      </c:barChart>
      <c:catAx>
        <c:axId val="2000417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000361520"/>
        <c:crosses val="autoZero"/>
        <c:auto val="1"/>
        <c:lblAlgn val="ctr"/>
        <c:lblOffset val="100"/>
        <c:noMultiLvlLbl val="0"/>
      </c:catAx>
      <c:valAx>
        <c:axId val="2000361520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00041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Docente 1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50000">
                    <a:srgbClr val="FFC000"/>
                  </a:gs>
                  <a:gs pos="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D6-B74D-B7BA-C1517C2CFDDB}"/>
              </c:ext>
            </c:extLst>
          </c:dPt>
          <c:dPt>
            <c:idx val="6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50000">
                    <a:srgbClr val="FFC000"/>
                  </a:gs>
                  <a:gs pos="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D6-B74D-B7BA-C1517C2CFDDB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AD6-B74D-B7BA-C1517C2CFDDB}"/>
              </c:ext>
            </c:extLst>
          </c:dPt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Foglio1!$B$2:$B$11</c:f>
              <c:numCache>
                <c:formatCode>General</c:formatCode>
                <c:ptCount val="10"/>
                <c:pt idx="0">
                  <c:v>2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AD6-B74D-B7BA-C1517C2CFDDB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Docente 2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AD6-B74D-B7BA-C1517C2CFDDB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Docente 3</c:v>
                </c:pt>
              </c:strCache>
            </c:strRef>
          </c:tx>
          <c:spPr>
            <a:gradFill>
              <a:gsLst>
                <a:gs pos="75000">
                  <a:srgbClr val="FFC000"/>
                </a:gs>
                <a:gs pos="50000">
                  <a:srgbClr val="FFFF00"/>
                </a:gs>
                <a:gs pos="0">
                  <a:srgbClr val="00B05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8"/>
            <c:invertIfNegative val="0"/>
            <c:bubble3D val="0"/>
            <c:spPr>
              <a:gradFill>
                <a:gsLst>
                  <a:gs pos="50000">
                    <a:srgbClr val="FFC000"/>
                  </a:gs>
                  <a:gs pos="0">
                    <a:srgbClr val="FFFF0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AD6-B74D-B7BA-C1517C2CFDDB}"/>
              </c:ext>
            </c:extLst>
          </c:dPt>
          <c:dPt>
            <c:idx val="9"/>
            <c:invertIfNegative val="0"/>
            <c:bubble3D val="0"/>
            <c:spPr>
              <a:gradFill>
                <a:gsLst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00B05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AD6-B74D-B7BA-C1517C2CFDDB}"/>
              </c:ext>
            </c:extLst>
          </c:dPt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Foglio1!$D$2:$D$11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3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AD6-B74D-B7BA-C1517C2CFDDB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Docente 4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Foglio1!$E$2:$E$11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AD6-B74D-B7BA-C1517C2CFD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00417328"/>
        <c:axId val="2000361520"/>
      </c:barChart>
      <c:catAx>
        <c:axId val="2000417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000361520"/>
        <c:crosses val="autoZero"/>
        <c:auto val="1"/>
        <c:lblAlgn val="ctr"/>
        <c:lblOffset val="100"/>
        <c:noMultiLvlLbl val="0"/>
      </c:catAx>
      <c:valAx>
        <c:axId val="2000361520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00041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3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4</c:v>
                </c:pt>
                <c:pt idx="7">
                  <c:v>7</c:v>
                </c:pt>
                <c:pt idx="8">
                  <c:v>5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BE-AF4A-9475-226F496D0BC4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BE-AF4A-9475-226F496D0BC4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BE-AF4A-9475-226F496D0BC4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EBE-AF4A-9475-226F496D0BC4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BE-AF4A-9475-226F496D0B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106895"/>
        <c:axId val="104111871"/>
      </c:barChart>
      <c:catAx>
        <c:axId val="104106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04111871"/>
        <c:crosses val="autoZero"/>
        <c:auto val="1"/>
        <c:lblAlgn val="ctr"/>
        <c:lblOffset val="100"/>
        <c:noMultiLvlLbl val="0"/>
      </c:catAx>
      <c:valAx>
        <c:axId val="104111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0410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Foglio1!$O$16</c:f>
              <c:strCache>
                <c:ptCount val="1"/>
                <c:pt idx="0">
                  <c:v>Docente 1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Foglio1!$N$17:$N$26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Foglio1!$O$17:$O$26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73-9945-A3F9-364FF65E0415}"/>
            </c:ext>
          </c:extLst>
        </c:ser>
        <c:ser>
          <c:idx val="1"/>
          <c:order val="1"/>
          <c:tx>
            <c:strRef>
              <c:f>Foglio1!$P$16</c:f>
              <c:strCache>
                <c:ptCount val="1"/>
                <c:pt idx="0">
                  <c:v>Docente 2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173-9945-A3F9-364FF65E0415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173-9945-A3F9-364FF65E0415}"/>
              </c:ext>
            </c:extLst>
          </c:dPt>
          <c:cat>
            <c:strRef>
              <c:f>Foglio1!$N$17:$N$26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Foglio1!$P$17:$P$26</c:f>
              <c:numCache>
                <c:formatCode>General</c:formatCode>
                <c:ptCount val="10"/>
                <c:pt idx="0">
                  <c:v>5</c:v>
                </c:pt>
                <c:pt idx="1">
                  <c:v>4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4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173-9945-A3F9-364FF65E0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76876320"/>
        <c:axId val="1951348816"/>
      </c:barChart>
      <c:catAx>
        <c:axId val="1976876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51348816"/>
        <c:crosses val="autoZero"/>
        <c:auto val="1"/>
        <c:lblAlgn val="ctr"/>
        <c:lblOffset val="100"/>
        <c:noMultiLvlLbl val="0"/>
      </c:catAx>
      <c:valAx>
        <c:axId val="1951348816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76876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Foglio1!$O$16</c:f>
              <c:strCache>
                <c:ptCount val="1"/>
                <c:pt idx="0">
                  <c:v>Docente 1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Foglio1!$N$17:$N$26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Foglio1!$O$17:$O$26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73-9945-A3F9-364FF65E0415}"/>
            </c:ext>
          </c:extLst>
        </c:ser>
        <c:ser>
          <c:idx val="1"/>
          <c:order val="1"/>
          <c:tx>
            <c:strRef>
              <c:f>Foglio1!$P$16</c:f>
              <c:strCache>
                <c:ptCount val="1"/>
                <c:pt idx="0">
                  <c:v>Docente 2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173-9945-A3F9-364FF65E0415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173-9945-A3F9-364FF65E0415}"/>
              </c:ext>
            </c:extLst>
          </c:dPt>
          <c:cat>
            <c:strRef>
              <c:f>Foglio1!$N$17:$N$26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Foglio1!$P$17:$P$26</c:f>
              <c:numCache>
                <c:formatCode>General</c:formatCode>
                <c:ptCount val="10"/>
                <c:pt idx="0">
                  <c:v>5</c:v>
                </c:pt>
                <c:pt idx="1">
                  <c:v>4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4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173-9945-A3F9-364FF65E0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76876320"/>
        <c:axId val="1951348816"/>
      </c:barChart>
      <c:catAx>
        <c:axId val="1976876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51348816"/>
        <c:crosses val="autoZero"/>
        <c:auto val="1"/>
        <c:lblAlgn val="ctr"/>
        <c:lblOffset val="100"/>
        <c:noMultiLvlLbl val="0"/>
      </c:catAx>
      <c:valAx>
        <c:axId val="1951348816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76876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3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4</c:v>
                </c:pt>
                <c:pt idx="7">
                  <c:v>7</c:v>
                </c:pt>
                <c:pt idx="8">
                  <c:v>5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89-EB4F-9887-6A10D1201D35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89-EB4F-9887-6A10D1201D35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589-EB4F-9887-6A10D1201D35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589-EB4F-9887-6A10D1201D35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89-EB4F-9887-6A10D1201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106895"/>
        <c:axId val="104111871"/>
      </c:barChart>
      <c:catAx>
        <c:axId val="104106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04111871"/>
        <c:crosses val="autoZero"/>
        <c:auto val="1"/>
        <c:lblAlgn val="ctr"/>
        <c:lblOffset val="100"/>
        <c:noMultiLvlLbl val="0"/>
      </c:catAx>
      <c:valAx>
        <c:axId val="104111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0410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3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4</c:v>
                </c:pt>
                <c:pt idx="7">
                  <c:v>7</c:v>
                </c:pt>
                <c:pt idx="8">
                  <c:v>5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A-574E-936D-DB02CF4D3FC9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3A-574E-936D-DB02CF4D3FC9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3A-574E-936D-DB02CF4D3FC9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B3A-574E-936D-DB02CF4D3FC9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3A-574E-936D-DB02CF4D3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106895"/>
        <c:axId val="104111871"/>
      </c:barChart>
      <c:catAx>
        <c:axId val="104106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04111871"/>
        <c:crosses val="autoZero"/>
        <c:auto val="1"/>
        <c:lblAlgn val="ctr"/>
        <c:lblOffset val="100"/>
        <c:noMultiLvlLbl val="0"/>
      </c:catAx>
      <c:valAx>
        <c:axId val="104111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0410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4E-DC4B-AEEE-5D2F84764888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4E-DC4B-AEEE-5D2F84764888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4E-DC4B-AEEE-5D2F84764888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84E-DC4B-AEEE-5D2F84764888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4E-DC4B-AEEE-5D2F847648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C-644D-999C-BD4D62CC7F4B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EC-644D-999C-BD4D62CC7F4B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9EC-644D-999C-BD4D62CC7F4B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9EC-644D-999C-BD4D62CC7F4B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EC-644D-999C-BD4D62CC7F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39-9C4E-AF50-7730DCE53440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39-9C4E-AF50-7730DCE53440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39-9C4E-AF50-7730DCE53440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739-9C4E-AF50-7730DCE53440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39-9C4E-AF50-7730DCE534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Foglio1!$W$13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Foglio1!$W$14:$W$23</c:f>
              <c:numCache>
                <c:formatCode>General</c:formatCode>
                <c:ptCount val="10"/>
                <c:pt idx="0">
                  <c:v>10</c:v>
                </c:pt>
                <c:pt idx="1">
                  <c:v>11</c:v>
                </c:pt>
                <c:pt idx="2">
                  <c:v>11</c:v>
                </c:pt>
                <c:pt idx="3">
                  <c:v>10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E2-C145-B4DD-0913E554A7B5}"/>
            </c:ext>
          </c:extLst>
        </c:ser>
        <c:ser>
          <c:idx val="1"/>
          <c:order val="1"/>
          <c:tx>
            <c:strRef>
              <c:f>Foglio1!$X$13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Foglio1!$X$14:$X$23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E2-C145-B4DD-0913E554A7B5}"/>
            </c:ext>
          </c:extLst>
        </c:ser>
        <c:ser>
          <c:idx val="2"/>
          <c:order val="2"/>
          <c:tx>
            <c:strRef>
              <c:f>Foglio1!$Y$13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Foglio1!$Y$14:$Y$23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E2-C145-B4DD-0913E554A7B5}"/>
            </c:ext>
          </c:extLst>
        </c:ser>
        <c:ser>
          <c:idx val="3"/>
          <c:order val="3"/>
          <c:tx>
            <c:strRef>
              <c:f>Foglio1!$Z$13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Foglio1!$Z$14:$Z$23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EE2-C145-B4DD-0913E554A7B5}"/>
            </c:ext>
          </c:extLst>
        </c:ser>
        <c:ser>
          <c:idx val="4"/>
          <c:order val="4"/>
          <c:tx>
            <c:strRef>
              <c:f>Foglio1!$AA$13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Foglio1!$AA$14:$AA$23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E2-C145-B4DD-0913E554A7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87040656"/>
        <c:axId val="1986415760"/>
      </c:barChart>
      <c:catAx>
        <c:axId val="19870406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86415760"/>
        <c:crosses val="autoZero"/>
        <c:auto val="1"/>
        <c:lblAlgn val="ctr"/>
        <c:lblOffset val="100"/>
        <c:noMultiLvlLbl val="0"/>
      </c:catAx>
      <c:valAx>
        <c:axId val="1986415760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87040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Foglio1!$W$13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Foglio1!$W$14:$W$23</c:f>
              <c:numCache>
                <c:formatCode>General</c:formatCode>
                <c:ptCount val="10"/>
                <c:pt idx="0">
                  <c:v>10</c:v>
                </c:pt>
                <c:pt idx="1">
                  <c:v>11</c:v>
                </c:pt>
                <c:pt idx="2">
                  <c:v>11</c:v>
                </c:pt>
                <c:pt idx="3">
                  <c:v>10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B0-5346-86FA-B5F74B12763C}"/>
            </c:ext>
          </c:extLst>
        </c:ser>
        <c:ser>
          <c:idx val="1"/>
          <c:order val="1"/>
          <c:tx>
            <c:strRef>
              <c:f>Foglio1!$X$13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Foglio1!$X$14:$X$23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B0-5346-86FA-B5F74B12763C}"/>
            </c:ext>
          </c:extLst>
        </c:ser>
        <c:ser>
          <c:idx val="2"/>
          <c:order val="2"/>
          <c:tx>
            <c:strRef>
              <c:f>Foglio1!$Y$13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Foglio1!$Y$14:$Y$23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B0-5346-86FA-B5F74B12763C}"/>
            </c:ext>
          </c:extLst>
        </c:ser>
        <c:ser>
          <c:idx val="3"/>
          <c:order val="3"/>
          <c:tx>
            <c:strRef>
              <c:f>Foglio1!$Z$13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Foglio1!$Z$14:$Z$23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AB0-5346-86FA-B5F74B12763C}"/>
            </c:ext>
          </c:extLst>
        </c:ser>
        <c:ser>
          <c:idx val="4"/>
          <c:order val="4"/>
          <c:tx>
            <c:strRef>
              <c:f>Foglio1!$AA$13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Foglio1!$AA$14:$AA$23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AB0-5346-86FA-B5F74B1276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87040656"/>
        <c:axId val="1986415760"/>
      </c:barChart>
      <c:catAx>
        <c:axId val="19870406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86415760"/>
        <c:crosses val="autoZero"/>
        <c:auto val="1"/>
        <c:lblAlgn val="ctr"/>
        <c:lblOffset val="100"/>
        <c:noMultiLvlLbl val="0"/>
      </c:catAx>
      <c:valAx>
        <c:axId val="1986415760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1987040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30/05/21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048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Migliorato tutorial </a:t>
            </a:r>
            <a:r>
              <a:rPr lang="it-IT" dirty="0">
                <a:sym typeface="Wingdings" pitchFamily="2" charset="2"/>
              </a:rPr>
              <a:t> migliore 4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7470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Età più bassa </a:t>
            </a:r>
            <a:r>
              <a:rPr lang="it-IT" dirty="0">
                <a:sym typeface="Wingdings" pitchFamily="2" charset="2"/>
              </a:rPr>
              <a:t> peggioramento 10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498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5608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5746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9430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7069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Responso generale subito positivo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780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Mancanza tutorial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1765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Età bassa </a:t>
            </a:r>
            <a:r>
              <a:rPr lang="it-IT" dirty="0">
                <a:sym typeface="Wingdings" pitchFamily="2" charset="2"/>
              </a:rPr>
              <a:t> fuori </a:t>
            </a:r>
            <a:r>
              <a:rPr lang="it-IT" dirty="0" err="1">
                <a:sym typeface="Wingdings" pitchFamily="2" charset="2"/>
              </a:rPr>
              <a:t>targhet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7482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0973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8698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3292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8100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4380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626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827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Qualche difficoltà durante il primo utilizzo </a:t>
            </a:r>
            <a:r>
              <a:rPr lang="it-IT" dirty="0">
                <a:sym typeface="Wingdings" pitchFamily="2" charset="2"/>
              </a:rPr>
              <a:t> docenti più anziani meno affini al mondo digitale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0552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501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Necessità di prendere dimestichezza col sistema di impostazioni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3214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49558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555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7109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0519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81170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3224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75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Difficoltà nel capire da soli come giocare (4, 10)</a:t>
            </a:r>
          </a:p>
          <a:p>
            <a:r>
              <a:rPr lang="it-IT" dirty="0"/>
              <a:t>Divertiti (3-7-9)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6749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Difficoltà nel capire da soli come giocare (4)</a:t>
            </a:r>
          </a:p>
          <a:p>
            <a:r>
              <a:rPr lang="it-IT" dirty="0"/>
              <a:t>Divertiti (3-7-9)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696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Difficoltà nel capire da soli come giocare (4, 10)</a:t>
            </a:r>
          </a:p>
          <a:p>
            <a:r>
              <a:rPr lang="it-IT" dirty="0"/>
              <a:t>Divertiti (3-7-9)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993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30/05/21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30/05/21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30/05/21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30/05/21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30/05/21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30/05/21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30/05/21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30/05/21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30/05/21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30/05/21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30/05/21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60" r:id="rId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30/05/21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chart" Target="../charts/char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chart" Target="../charts/char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chart" Target="../charts/char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chart" Target="../charts/char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superuser.com/tags/visual-studio-2012/info" TargetMode="Externa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572000" y="4755996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93452"/>
              <a:ext cx="3604334" cy="697482"/>
              <a:chOff x="4572000" y="4582993"/>
              <a:chExt cx="3604334" cy="697482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452276" y="4582993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200DF04-CEC5-49E1-A4B2-E0B8DE5E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622BCBA-A025-4E32-B4B7-A83D2BFC4C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0" t="13973" r="16104" b="6987"/>
          <a:stretch/>
        </p:blipFill>
        <p:spPr>
          <a:xfrm>
            <a:off x="205734" y="3056541"/>
            <a:ext cx="4108468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25DA4A7-FD8D-4A5B-B6B7-81F4A9E2DE4D}"/>
              </a:ext>
            </a:extLst>
          </p:cNvPr>
          <p:cNvSpPr txBox="1"/>
          <p:nvPr/>
        </p:nvSpPr>
        <p:spPr>
          <a:xfrm>
            <a:off x="175730" y="1291142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6" name="Immagine 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B9185449-EEEF-4FDB-B504-53D96CB6DD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015641" y="4014129"/>
            <a:ext cx="1609304" cy="958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6A4502-2729-422D-BCDA-6C1074DD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5A6CF-E9FF-4843-9E0F-67A7AD4F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B1BA7B5-87BC-43F3-AF7E-FED124560DD3}"/>
              </a:ext>
            </a:extLst>
          </p:cNvPr>
          <p:cNvSpPr txBox="1"/>
          <p:nvPr/>
        </p:nvSpPr>
        <p:spPr>
          <a:xfrm>
            <a:off x="175730" y="1291142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015641" y="5272285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3D3E0086-993C-45FB-9ADA-521F888FA5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458BE78-2FE8-455A-8796-5E7B7592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366D3BE7-5426-4FEF-9300-8CE23EA82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CA28702-2A5D-4DB1-9F1C-5150F52369E0}"/>
              </a:ext>
            </a:extLst>
          </p:cNvPr>
          <p:cNvSpPr txBox="1"/>
          <p:nvPr/>
        </p:nvSpPr>
        <p:spPr>
          <a:xfrm>
            <a:off x="175730" y="1291142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endParaRPr lang="en-IT" dirty="0"/>
          </a:p>
        </p:txBody>
      </p:sp>
      <p:pic>
        <p:nvPicPr>
          <p:cNvPr id="6" name="Registrazione schermo 5">
            <a:hlinkClick r:id="" action="ppaction://media"/>
            <a:extLst>
              <a:ext uri="{FF2B5EF4-FFF2-40B4-BE49-F238E27FC236}">
                <a16:creationId xmlns:a16="http://schemas.microsoft.com/office/drawing/2014/main" id="{C2DFDA06-4073-445A-8521-C74336A09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1799" y="1306797"/>
            <a:ext cx="6534488" cy="472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1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E2A5E43-F290-7248-A031-E34E2CEAE4AB}"/>
              </a:ext>
            </a:extLst>
          </p:cNvPr>
          <p:cNvSpPr/>
          <p:nvPr/>
        </p:nvSpPr>
        <p:spPr>
          <a:xfrm>
            <a:off x="787174" y="1506044"/>
            <a:ext cx="1676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4DC7673-B706-314D-A37E-3FFA458C3313}"/>
              </a:ext>
            </a:extLst>
          </p:cNvPr>
          <p:cNvSpPr/>
          <p:nvPr/>
        </p:nvSpPr>
        <p:spPr>
          <a:xfrm>
            <a:off x="808926" y="1506044"/>
            <a:ext cx="1632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EDB1AA4-2112-F042-8D80-8767B4417A84}"/>
              </a:ext>
            </a:extLst>
          </p:cNvPr>
          <p:cNvSpPr/>
          <p:nvPr/>
        </p:nvSpPr>
        <p:spPr>
          <a:xfrm>
            <a:off x="3477804" y="5380069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lvl="0" algn="r"/>
            <a:r>
              <a:rPr lang="it-IT" sz="1000" i="1" dirty="0">
                <a:solidFill>
                  <a:schemeClr val="dk1"/>
                </a:solidFill>
              </a:rPr>
              <a:t>Scuola pubblica elementare Bergamo, classi terze</a:t>
            </a:r>
          </a:p>
          <a:p>
            <a:pPr lvl="0" algn="r"/>
            <a:r>
              <a:rPr lang="it-IT" sz="1000" i="1" dirty="0">
                <a:solidFill>
                  <a:schemeClr val="dk1"/>
                </a:solidFill>
              </a:rPr>
              <a:t>Scuola pubblica elementare Bergamo, classi prime e seconde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71C33FDD-B03D-3240-86A6-BD3126DD2223}"/>
              </a:ext>
            </a:extLst>
          </p:cNvPr>
          <p:cNvSpPr/>
          <p:nvPr/>
        </p:nvSpPr>
        <p:spPr>
          <a:xfrm>
            <a:off x="808926" y="1506044"/>
            <a:ext cx="1632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BBF5322-9BDF-C44A-8CFE-8317F6BA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F53A6EF8-6FD1-264A-AEE4-D3AB1EF9C073}"/>
              </a:ext>
            </a:extLst>
          </p:cNvPr>
          <p:cNvSpPr/>
          <p:nvPr/>
        </p:nvSpPr>
        <p:spPr>
          <a:xfrm>
            <a:off x="874137" y="187421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0AEC5796-3C33-8E4B-9034-D055CE078D7A}"/>
              </a:ext>
            </a:extLst>
          </p:cNvPr>
          <p:cNvSpPr txBox="1"/>
          <p:nvPr/>
        </p:nvSpPr>
        <p:spPr>
          <a:xfrm>
            <a:off x="0" y="2386605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3F502A22-787D-F343-AF78-4529B8C2AE33}"/>
              </a:ext>
            </a:extLst>
          </p:cNvPr>
          <p:cNvSpPr txBox="1"/>
          <p:nvPr/>
        </p:nvSpPr>
        <p:spPr>
          <a:xfrm>
            <a:off x="0" y="266809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1E0A5112-E0EA-2240-9732-86CC48E86959}"/>
              </a:ext>
            </a:extLst>
          </p:cNvPr>
          <p:cNvSpPr txBox="1"/>
          <p:nvPr/>
        </p:nvSpPr>
        <p:spPr>
          <a:xfrm>
            <a:off x="0" y="297241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0B37D7FF-46F6-8746-8569-55B9A23BE37E}"/>
              </a:ext>
            </a:extLst>
          </p:cNvPr>
          <p:cNvSpPr txBox="1"/>
          <p:nvPr/>
        </p:nvSpPr>
        <p:spPr>
          <a:xfrm>
            <a:off x="1372952" y="3282388"/>
            <a:ext cx="28716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AE188828-01FB-7941-A930-4A226D4C3396}"/>
              </a:ext>
            </a:extLst>
          </p:cNvPr>
          <p:cNvSpPr txBox="1"/>
          <p:nvPr/>
        </p:nvSpPr>
        <p:spPr>
          <a:xfrm>
            <a:off x="0" y="3744053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673507C6-6B24-294A-B4F0-0D8D5541ADFA}"/>
              </a:ext>
            </a:extLst>
          </p:cNvPr>
          <p:cNvSpPr txBox="1"/>
          <p:nvPr/>
        </p:nvSpPr>
        <p:spPr>
          <a:xfrm>
            <a:off x="0" y="4049999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ACF307CD-6C60-AE4F-8088-607B3B65E8CD}"/>
              </a:ext>
            </a:extLst>
          </p:cNvPr>
          <p:cNvSpPr txBox="1"/>
          <p:nvPr/>
        </p:nvSpPr>
        <p:spPr>
          <a:xfrm>
            <a:off x="0" y="4337733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FDE11FB6-3F23-B649-A720-0A2319B7E9C5}"/>
              </a:ext>
            </a:extLst>
          </p:cNvPr>
          <p:cNvSpPr txBox="1"/>
          <p:nvPr/>
        </p:nvSpPr>
        <p:spPr>
          <a:xfrm>
            <a:off x="0" y="4641189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5BC56F58-17A6-464A-B752-1A10E8F3D4CC}"/>
              </a:ext>
            </a:extLst>
          </p:cNvPr>
          <p:cNvSpPr txBox="1"/>
          <p:nvPr/>
        </p:nvSpPr>
        <p:spPr>
          <a:xfrm>
            <a:off x="0" y="4922681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5C62E83F-1499-A341-8B04-3168B548435F}"/>
              </a:ext>
            </a:extLst>
          </p:cNvPr>
          <p:cNvSpPr txBox="1"/>
          <p:nvPr/>
        </p:nvSpPr>
        <p:spPr>
          <a:xfrm>
            <a:off x="0" y="522517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39800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874136" y="187421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1E238C4-99A6-8946-9CA3-3833615928F9}"/>
              </a:ext>
            </a:extLst>
          </p:cNvPr>
          <p:cNvSpPr txBox="1"/>
          <p:nvPr/>
        </p:nvSpPr>
        <p:spPr>
          <a:xfrm>
            <a:off x="-1" y="2386605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DD843F2-0E15-934D-AFBE-67E566F22FFA}"/>
              </a:ext>
            </a:extLst>
          </p:cNvPr>
          <p:cNvSpPr txBox="1"/>
          <p:nvPr/>
        </p:nvSpPr>
        <p:spPr>
          <a:xfrm>
            <a:off x="-1" y="266809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B379C41-9B63-7D43-A1AD-B9E7EBD699D8}"/>
              </a:ext>
            </a:extLst>
          </p:cNvPr>
          <p:cNvSpPr txBox="1"/>
          <p:nvPr/>
        </p:nvSpPr>
        <p:spPr>
          <a:xfrm>
            <a:off x="-1" y="297241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D0D5AA0-9325-0446-B06E-4C09DECD7235}"/>
              </a:ext>
            </a:extLst>
          </p:cNvPr>
          <p:cNvSpPr txBox="1"/>
          <p:nvPr/>
        </p:nvSpPr>
        <p:spPr>
          <a:xfrm>
            <a:off x="1372951" y="3282388"/>
            <a:ext cx="28716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F8FDE40-F724-6345-B972-CB5E5ABBE71A}"/>
              </a:ext>
            </a:extLst>
          </p:cNvPr>
          <p:cNvSpPr txBox="1"/>
          <p:nvPr/>
        </p:nvSpPr>
        <p:spPr>
          <a:xfrm>
            <a:off x="-1" y="3744053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2A07A37-F61F-3547-81C5-9A7D61DEC57D}"/>
              </a:ext>
            </a:extLst>
          </p:cNvPr>
          <p:cNvSpPr txBox="1"/>
          <p:nvPr/>
        </p:nvSpPr>
        <p:spPr>
          <a:xfrm>
            <a:off x="-1" y="4049999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CD40D2D-94F9-9E48-9ACE-A6C239A24BE6}"/>
              </a:ext>
            </a:extLst>
          </p:cNvPr>
          <p:cNvSpPr txBox="1"/>
          <p:nvPr/>
        </p:nvSpPr>
        <p:spPr>
          <a:xfrm>
            <a:off x="-1" y="4337733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3C19099-4BAF-714F-9B51-FBB2BF741F3A}"/>
              </a:ext>
            </a:extLst>
          </p:cNvPr>
          <p:cNvSpPr txBox="1"/>
          <p:nvPr/>
        </p:nvSpPr>
        <p:spPr>
          <a:xfrm>
            <a:off x="-1" y="4641189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8C4577C-754F-9A4B-856C-156713463C91}"/>
              </a:ext>
            </a:extLst>
          </p:cNvPr>
          <p:cNvSpPr txBox="1"/>
          <p:nvPr/>
        </p:nvSpPr>
        <p:spPr>
          <a:xfrm>
            <a:off x="-1" y="4922681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DD52195-22D4-7D40-9E3A-0BF19EA989EC}"/>
              </a:ext>
            </a:extLst>
          </p:cNvPr>
          <p:cNvSpPr txBox="1"/>
          <p:nvPr/>
        </p:nvSpPr>
        <p:spPr>
          <a:xfrm>
            <a:off x="-1" y="522517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BBF5322-9BDF-C44A-8CFE-8317F6BA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7D3AABE0-9BEE-0C4D-A6FA-AA061AB3AEF0}"/>
              </a:ext>
            </a:extLst>
          </p:cNvPr>
          <p:cNvSpPr/>
          <p:nvPr/>
        </p:nvSpPr>
        <p:spPr>
          <a:xfrm>
            <a:off x="5452534" y="1878298"/>
            <a:ext cx="328614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modificati per la presentazione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6B78754-A438-1448-9767-FA99AD97E957}"/>
              </a:ext>
            </a:extLst>
          </p:cNvPr>
          <p:cNvSpPr txBox="1"/>
          <p:nvPr/>
        </p:nvSpPr>
        <p:spPr>
          <a:xfrm>
            <a:off x="4297565" y="2668097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abbastanza facile, non mi sono divertito/a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8D4B9BA1-DBC6-CA41-A38F-E591A9A83BED}"/>
              </a:ext>
            </a:extLst>
          </p:cNvPr>
          <p:cNvSpPr txBox="1"/>
          <p:nvPr/>
        </p:nvSpPr>
        <p:spPr>
          <a:xfrm>
            <a:off x="5776409" y="3282388"/>
            <a:ext cx="30931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non avevo bisogno che mi spiegassero sempre cosa fare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5629FA6D-2CFD-BB48-9B6E-8A58629EB016}"/>
              </a:ext>
            </a:extLst>
          </p:cNvPr>
          <p:cNvSpPr txBox="1"/>
          <p:nvPr/>
        </p:nvSpPr>
        <p:spPr>
          <a:xfrm>
            <a:off x="4297565" y="4049999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57B0137C-767D-D648-ADF7-9F01B5D4E633}"/>
              </a:ext>
            </a:extLst>
          </p:cNvPr>
          <p:cNvSpPr txBox="1"/>
          <p:nvPr/>
        </p:nvSpPr>
        <p:spPr>
          <a:xfrm>
            <a:off x="4297565" y="4641189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</a:t>
            </a:r>
            <a:r>
              <a:rPr lang="it-IT" sz="1200" b="1" dirty="0">
                <a:solidFill>
                  <a:srgbClr val="00B050"/>
                </a:solidFill>
              </a:rPr>
              <a:t>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2F67059-9BE3-C54B-9FB5-014D91371B63}"/>
              </a:ext>
            </a:extLst>
          </p:cNvPr>
          <p:cNvSpPr txBox="1"/>
          <p:nvPr/>
        </p:nvSpPr>
        <p:spPr>
          <a:xfrm>
            <a:off x="4297565" y="5225177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sarei riuscito/a a giocare</a:t>
            </a:r>
          </a:p>
        </p:txBody>
      </p:sp>
      <p:sp>
        <p:nvSpPr>
          <p:cNvPr id="3" name="Freccia destra 2">
            <a:extLst>
              <a:ext uri="{FF2B5EF4-FFF2-40B4-BE49-F238E27FC236}">
                <a16:creationId xmlns:a16="http://schemas.microsoft.com/office/drawing/2014/main" id="{D41B2F38-FFAF-4246-8C66-B5C688BB5C9F}"/>
              </a:ext>
            </a:extLst>
          </p:cNvPr>
          <p:cNvSpPr/>
          <p:nvPr/>
        </p:nvSpPr>
        <p:spPr>
          <a:xfrm>
            <a:off x="4244622" y="2712811"/>
            <a:ext cx="807669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Freccia destra 47">
            <a:extLst>
              <a:ext uri="{FF2B5EF4-FFF2-40B4-BE49-F238E27FC236}">
                <a16:creationId xmlns:a16="http://schemas.microsoft.com/office/drawing/2014/main" id="{265DE982-CBB1-2146-A7C9-1059E0073FBB}"/>
              </a:ext>
            </a:extLst>
          </p:cNvPr>
          <p:cNvSpPr/>
          <p:nvPr/>
        </p:nvSpPr>
        <p:spPr>
          <a:xfrm>
            <a:off x="4255490" y="3379068"/>
            <a:ext cx="1729674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destra 48">
            <a:extLst>
              <a:ext uri="{FF2B5EF4-FFF2-40B4-BE49-F238E27FC236}">
                <a16:creationId xmlns:a16="http://schemas.microsoft.com/office/drawing/2014/main" id="{5A70EBD3-F429-E64B-9B2D-96233B6EEC82}"/>
              </a:ext>
            </a:extLst>
          </p:cNvPr>
          <p:cNvSpPr/>
          <p:nvPr/>
        </p:nvSpPr>
        <p:spPr>
          <a:xfrm>
            <a:off x="4244622" y="4092401"/>
            <a:ext cx="1648178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Freccia destra 49">
            <a:extLst>
              <a:ext uri="{FF2B5EF4-FFF2-40B4-BE49-F238E27FC236}">
                <a16:creationId xmlns:a16="http://schemas.microsoft.com/office/drawing/2014/main" id="{161C6163-D214-2244-93F3-F683CC8ED11E}"/>
              </a:ext>
            </a:extLst>
          </p:cNvPr>
          <p:cNvSpPr/>
          <p:nvPr/>
        </p:nvSpPr>
        <p:spPr>
          <a:xfrm>
            <a:off x="4228202" y="4666752"/>
            <a:ext cx="1648178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Freccia destra 50">
            <a:extLst>
              <a:ext uri="{FF2B5EF4-FFF2-40B4-BE49-F238E27FC236}">
                <a16:creationId xmlns:a16="http://schemas.microsoft.com/office/drawing/2014/main" id="{4BF5A9C1-E89E-5849-8574-1B192D669381}"/>
              </a:ext>
            </a:extLst>
          </p:cNvPr>
          <p:cNvSpPr/>
          <p:nvPr/>
        </p:nvSpPr>
        <p:spPr>
          <a:xfrm>
            <a:off x="4228202" y="5250359"/>
            <a:ext cx="1156598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graphicFrame>
        <p:nvGraphicFramePr>
          <p:cNvPr id="40" name="Grafico 39">
            <a:extLst>
              <a:ext uri="{FF2B5EF4-FFF2-40B4-BE49-F238E27FC236}">
                <a16:creationId xmlns:a16="http://schemas.microsoft.com/office/drawing/2014/main" id="{F3E1665A-55FC-4040-B46D-083F0215AC9E}"/>
              </a:ext>
            </a:extLst>
          </p:cNvPr>
          <p:cNvGraphicFramePr>
            <a:graphicFrameLocks/>
          </p:cNvGraphicFramePr>
          <p:nvPr/>
        </p:nvGraphicFramePr>
        <p:xfrm>
          <a:off x="4275089" y="1703574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4" name="Immagine 23">
            <a:extLst>
              <a:ext uri="{FF2B5EF4-FFF2-40B4-BE49-F238E27FC236}">
                <a16:creationId xmlns:a16="http://schemas.microsoft.com/office/drawing/2014/main" id="{AA4D381C-CBEF-D24F-A8BE-F82902C43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aphicFrame>
        <p:nvGraphicFramePr>
          <p:cNvPr id="53" name="Grafico 52">
            <a:extLst>
              <a:ext uri="{FF2B5EF4-FFF2-40B4-BE49-F238E27FC236}">
                <a16:creationId xmlns:a16="http://schemas.microsoft.com/office/drawing/2014/main" id="{6DF800D0-7159-3E4D-B2ED-7BE55B1DD87F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5" name="Immagine 24">
            <a:extLst>
              <a:ext uri="{FF2B5EF4-FFF2-40B4-BE49-F238E27FC236}">
                <a16:creationId xmlns:a16="http://schemas.microsoft.com/office/drawing/2014/main" id="{E3D3B72A-CBB4-F241-B476-75EF83A0A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26975941-5982-6840-9343-7F0129BF259B}"/>
              </a:ext>
            </a:extLst>
          </p:cNvPr>
          <p:cNvGrpSpPr/>
          <p:nvPr/>
        </p:nvGrpSpPr>
        <p:grpSpPr>
          <a:xfrm>
            <a:off x="891120" y="5042528"/>
            <a:ext cx="3763928" cy="636278"/>
            <a:chOff x="382770" y="4318494"/>
            <a:chExt cx="3763928" cy="636278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E1E262BA-B531-E241-AF5D-6DE9E0525EC1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060FCD2C-BED4-3D44-8DCB-F182E14A1B9C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u="sng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390D0F2D-FDFA-E347-9736-516A55151855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44727AB-E38A-3042-8EE8-E26A75901093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22D243D-2D52-1A4A-961E-36CE4F7BC715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BE07E42-0819-4A4D-84F7-E89969FB342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48B4443A-3296-E241-B172-ADB31A650FDE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E463BE1-5C19-9D4C-A2CB-1570D573816E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EE70986-BAF0-8D4E-8679-57005EE20763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09087F7-FBE4-DC4A-8152-B7236F82D6F9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04F05088-8803-1541-B478-8C336BAABB15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24D61CA-7543-3C4E-A4E7-C95DAE5555EE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404EFF8-0BF9-2E4F-9693-36B34F8A667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051101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4FB242-2814-4B1C-BBA8-985E3E31BCA6}"/>
              </a:ext>
            </a:extLst>
          </p:cNvPr>
          <p:cNvSpPr txBox="1"/>
          <p:nvPr/>
        </p:nvSpPr>
        <p:spPr>
          <a:xfrm>
            <a:off x="2527074" y="106397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6A8FD-CE2B-40A5-896B-DE24F3C097BA}"/>
              </a:ext>
            </a:extLst>
          </p:cNvPr>
          <p:cNvSpPr txBox="1"/>
          <p:nvPr/>
        </p:nvSpPr>
        <p:spPr>
          <a:xfrm>
            <a:off x="1706894" y="46474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05487-30FE-46B2-86DA-901EDE76F9AC}"/>
              </a:ext>
            </a:extLst>
          </p:cNvPr>
          <p:cNvSpPr txBox="1"/>
          <p:nvPr/>
        </p:nvSpPr>
        <p:spPr>
          <a:xfrm>
            <a:off x="3847610" y="293706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</p:spTree>
    <p:extLst>
      <p:ext uri="{BB962C8B-B14F-4D97-AF65-F5344CB8AC3E}">
        <p14:creationId xmlns:p14="http://schemas.microsoft.com/office/powerpoint/2010/main" val="20390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graphicFrame>
        <p:nvGraphicFramePr>
          <p:cNvPr id="27" name="Grafico 26">
            <a:extLst>
              <a:ext uri="{FF2B5EF4-FFF2-40B4-BE49-F238E27FC236}">
                <a16:creationId xmlns:a16="http://schemas.microsoft.com/office/drawing/2014/main" id="{4C6F9B6E-C793-2B4D-8CF7-A72389F4CA1D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D8861CE-2CAD-5F40-B0F1-C749665466E4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B2AA376-54F3-1B4F-91B5-47E26E5966B6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C4A9924-FD42-B34F-AE18-9565EDF90BCB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0A0E766-68F8-264F-8CDE-B28BE2EB04E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Q4. Per giocare non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33185D1-5185-9F4B-A762-6A7AE838012A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EBC29A2-1A41-1C42-BAC7-6534F411A174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B2AB3DE-C61C-8747-A22D-600EAC97F46D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4007895-51F1-E345-A865-04A0D4D6603E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33984D79-02E9-A843-9327-4B35110D073D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4421333-8165-6E47-BA42-262B607B5390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AA4D381C-CBEF-D24F-A8BE-F82902C43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E3D3B72A-CBB4-F241-B476-75EF83A0A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1120" y="5042528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u="sng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723234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aphicFrame>
        <p:nvGraphicFramePr>
          <p:cNvPr id="52" name="Grafico 51">
            <a:extLst>
              <a:ext uri="{FF2B5EF4-FFF2-40B4-BE49-F238E27FC236}">
                <a16:creationId xmlns:a16="http://schemas.microsoft.com/office/drawing/2014/main" id="{605BFDDB-F563-DB47-A104-03527F573647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pic>
        <p:nvPicPr>
          <p:cNvPr id="24" name="Immagine 23">
            <a:extLst>
              <a:ext uri="{FF2B5EF4-FFF2-40B4-BE49-F238E27FC236}">
                <a16:creationId xmlns:a16="http://schemas.microsoft.com/office/drawing/2014/main" id="{AA4D381C-CBEF-D24F-A8BE-F82902C43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E3D3B72A-CBB4-F241-B476-75EF83A0A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07844D1-0A81-4C40-9F78-FAA6CC9A8212}"/>
              </a:ext>
            </a:extLst>
          </p:cNvPr>
          <p:cNvGrpSpPr/>
          <p:nvPr/>
        </p:nvGrpSpPr>
        <p:grpSpPr>
          <a:xfrm>
            <a:off x="891120" y="5042528"/>
            <a:ext cx="3763928" cy="636278"/>
            <a:chOff x="382770" y="4318494"/>
            <a:chExt cx="3763928" cy="636278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F6E99E21-BC6B-BF4D-A34D-163208B69EC2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A4915438-026C-1640-B3BF-22B8D42B4856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u="sng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78CFBC01-0E2C-6B44-9160-26D23F3F802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E06F1A7-574E-0943-BAE8-18A9FB158C67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C1C12CF-042F-384F-8A3E-08CB73B65001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992A1EE-75D0-334C-965A-EF7205406B1E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Q3. Mi sono divertito/a mentre giocavo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8C12CC6-00E4-2249-A694-BB288AC996FE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B5883376-F88E-924D-99D0-C8C089A43626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19339FD-DA24-D544-B1FD-EABFF0CFD178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17A5CE9-48B4-0646-882E-F59FF9928900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Q7. Secondo me i miei compagni sono in grado di giocare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E7EA45DC-0DD7-6247-BDC6-DEB68AA17332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22BCE5AA-EFFC-7A49-BE45-D9899ABD893E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Q9. Il gioco era divertente e l’ho finito subito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72E7A47F-52A1-A941-9030-E829AF192A8D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818127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graphicFrame>
        <p:nvGraphicFramePr>
          <p:cNvPr id="51" name="Grafico 50">
            <a:extLst>
              <a:ext uri="{FF2B5EF4-FFF2-40B4-BE49-F238E27FC236}">
                <a16:creationId xmlns:a16="http://schemas.microsoft.com/office/drawing/2014/main" id="{38087B25-3260-CF43-8F41-E6722BB9EA81}"/>
              </a:ext>
            </a:extLst>
          </p:cNvPr>
          <p:cNvGraphicFramePr>
            <a:graphicFrameLocks/>
          </p:cNvGraphicFramePr>
          <p:nvPr/>
        </p:nvGraphicFramePr>
        <p:xfrm>
          <a:off x="4275085" y="170357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0" name="Immagine 39">
            <a:extLst>
              <a:ext uri="{FF2B5EF4-FFF2-40B4-BE49-F238E27FC236}">
                <a16:creationId xmlns:a16="http://schemas.microsoft.com/office/drawing/2014/main" id="{24A94E2B-49A7-CA4A-AE29-E59D15C1F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97578F80-B6A8-0242-A0E8-D49479857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43" name="Gruppo 42">
            <a:extLst>
              <a:ext uri="{FF2B5EF4-FFF2-40B4-BE49-F238E27FC236}">
                <a16:creationId xmlns:a16="http://schemas.microsoft.com/office/drawing/2014/main" id="{0A082D59-E2BD-6443-AC0D-3EA1AE2826D0}"/>
              </a:ext>
            </a:extLst>
          </p:cNvPr>
          <p:cNvGrpSpPr/>
          <p:nvPr/>
        </p:nvGrpSpPr>
        <p:grpSpPr>
          <a:xfrm>
            <a:off x="891121" y="5042528"/>
            <a:ext cx="3763927" cy="636278"/>
            <a:chOff x="382771" y="4318494"/>
            <a:chExt cx="3763927" cy="636278"/>
          </a:xfrm>
        </p:grpSpPr>
        <p:sp>
          <p:nvSpPr>
            <p:cNvPr id="45" name="Rettangolo 44">
              <a:extLst>
                <a:ext uri="{FF2B5EF4-FFF2-40B4-BE49-F238E27FC236}">
                  <a16:creationId xmlns:a16="http://schemas.microsoft.com/office/drawing/2014/main" id="{A7FABC63-71F8-5547-81B6-20D77D0B716A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51C11DDD-D75B-3647-B31C-7CA62758A112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u="sng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</p:grpSp>
      <p:sp>
        <p:nvSpPr>
          <p:cNvPr id="48" name="Rettangolo 47">
            <a:extLst>
              <a:ext uri="{FF2B5EF4-FFF2-40B4-BE49-F238E27FC236}">
                <a16:creationId xmlns:a16="http://schemas.microsoft.com/office/drawing/2014/main" id="{A195DE73-437F-3441-A885-C95A5849D39C}"/>
              </a:ext>
            </a:extLst>
          </p:cNvPr>
          <p:cNvSpPr/>
          <p:nvPr/>
        </p:nvSpPr>
        <p:spPr>
          <a:xfrm>
            <a:off x="891121" y="5508686"/>
            <a:ext cx="2295601" cy="17012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0602F8E-9EC6-864A-84AE-03BE2E3FD161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3B53287-BD3C-474E-9EA0-16E659B7F05F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23DBDBDB-1D20-BF4E-AF8C-2F86F0488E64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897CEE6-4BD0-7546-811A-85B4A016EC9B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D83A39D-A390-4F42-B496-FDBE346008A4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946BD8F-7372-CA4A-A3D2-1F8712697B7D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A095DB0-3A76-B742-8457-10620D2F4D37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DCD16EE-08BC-2E49-8DF8-A6704630B378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2AF75F4E-BB85-884E-9845-1B137CAAA6C6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2A0BC9F-F9C1-2549-A87B-F7C4B7C8E606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481285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graphicFrame>
        <p:nvGraphicFramePr>
          <p:cNvPr id="53" name="Grafico 52">
            <a:extLst>
              <a:ext uri="{FF2B5EF4-FFF2-40B4-BE49-F238E27FC236}">
                <a16:creationId xmlns:a16="http://schemas.microsoft.com/office/drawing/2014/main" id="{59517681-E1F8-1340-8BF1-C497E7AB329A}"/>
              </a:ext>
            </a:extLst>
          </p:cNvPr>
          <p:cNvGraphicFramePr>
            <a:graphicFrameLocks/>
          </p:cNvGraphicFramePr>
          <p:nvPr/>
        </p:nvGraphicFramePr>
        <p:xfrm>
          <a:off x="4275085" y="170357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0" name="Immagine 39">
            <a:extLst>
              <a:ext uri="{FF2B5EF4-FFF2-40B4-BE49-F238E27FC236}">
                <a16:creationId xmlns:a16="http://schemas.microsoft.com/office/drawing/2014/main" id="{24A94E2B-49A7-CA4A-AE29-E59D15C1F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97578F80-B6A8-0242-A0E8-D49479857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42" name="Gruppo 41">
            <a:extLst>
              <a:ext uri="{FF2B5EF4-FFF2-40B4-BE49-F238E27FC236}">
                <a16:creationId xmlns:a16="http://schemas.microsoft.com/office/drawing/2014/main" id="{679B630B-D104-F14C-AC11-A8F4802E9929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43" name="Gruppo 42">
              <a:extLst>
                <a:ext uri="{FF2B5EF4-FFF2-40B4-BE49-F238E27FC236}">
                  <a16:creationId xmlns:a16="http://schemas.microsoft.com/office/drawing/2014/main" id="{0A082D59-E2BD-6443-AC0D-3EA1AE2826D0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45" name="Rettangolo 44">
                <a:extLst>
                  <a:ext uri="{FF2B5EF4-FFF2-40B4-BE49-F238E27FC236}">
                    <a16:creationId xmlns:a16="http://schemas.microsoft.com/office/drawing/2014/main" id="{A7FABC63-71F8-5547-81B6-20D77D0B716A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6" name="Rettangolo 45">
                <a:extLst>
                  <a:ext uri="{FF2B5EF4-FFF2-40B4-BE49-F238E27FC236}">
                    <a16:creationId xmlns:a16="http://schemas.microsoft.com/office/drawing/2014/main" id="{51C11DDD-D75B-3647-B31C-7CA62758A112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2EA8F3D3-6FAE-7541-B757-5CB7BCEF8F5A}"/>
                </a:ext>
              </a:extLst>
            </p:cNvPr>
            <p:cNvSpPr/>
            <p:nvPr/>
          </p:nvSpPr>
          <p:spPr>
            <a:xfrm>
              <a:off x="1264036" y="5757990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rPr>
                <a:t>Miglioramento Tutorial</a:t>
              </a:r>
            </a:p>
          </p:txBody>
        </p:sp>
      </p:grpSp>
      <p:sp>
        <p:nvSpPr>
          <p:cNvPr id="48" name="Rettangolo 47">
            <a:extLst>
              <a:ext uri="{FF2B5EF4-FFF2-40B4-BE49-F238E27FC236}">
                <a16:creationId xmlns:a16="http://schemas.microsoft.com/office/drawing/2014/main" id="{A195DE73-437F-3441-A885-C95A5849D39C}"/>
              </a:ext>
            </a:extLst>
          </p:cNvPr>
          <p:cNvSpPr/>
          <p:nvPr/>
        </p:nvSpPr>
        <p:spPr>
          <a:xfrm>
            <a:off x="891121" y="5508686"/>
            <a:ext cx="2295601" cy="17012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AF253CB-6A4F-F64D-99DA-F505DA211094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F7174E0-2704-DE43-90B5-C0F37DEDC66C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9001F47-7121-9241-BA09-36549A3888CF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F63DBD5-C4A2-F841-B54E-032994E6312A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Q4. Per giocare non avevo bisogno che mi spiegassero sempre cosa fare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9F07CD2-302D-FB4F-A03F-AA5213EC6231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A25B981C-78B6-1F4C-A759-BC66EE788EF2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3812697-7366-E642-A806-73CFC16A9647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117098E-258C-EF46-83F1-4733FEA4D66E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197FFB0-FB41-324D-AFE9-83A173B60D7F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4D0EB0DF-737B-9246-B1E3-6448AF9E7FC9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391189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pic>
        <p:nvPicPr>
          <p:cNvPr id="40" name="Immagine 39">
            <a:extLst>
              <a:ext uri="{FF2B5EF4-FFF2-40B4-BE49-F238E27FC236}">
                <a16:creationId xmlns:a16="http://schemas.microsoft.com/office/drawing/2014/main" id="{24A94E2B-49A7-CA4A-AE29-E59D15C1F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aphicFrame>
        <p:nvGraphicFramePr>
          <p:cNvPr id="53" name="Grafico 52">
            <a:extLst>
              <a:ext uri="{FF2B5EF4-FFF2-40B4-BE49-F238E27FC236}">
                <a16:creationId xmlns:a16="http://schemas.microsoft.com/office/drawing/2014/main" id="{23E7993A-E709-BB4B-8CDA-94D316765F8A}"/>
              </a:ext>
            </a:extLst>
          </p:cNvPr>
          <p:cNvGraphicFramePr>
            <a:graphicFrameLocks/>
          </p:cNvGraphicFramePr>
          <p:nvPr/>
        </p:nvGraphicFramePr>
        <p:xfrm>
          <a:off x="4275085" y="170357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1" name="Immagine 40">
            <a:extLst>
              <a:ext uri="{FF2B5EF4-FFF2-40B4-BE49-F238E27FC236}">
                <a16:creationId xmlns:a16="http://schemas.microsoft.com/office/drawing/2014/main" id="{97578F80-B6A8-0242-A0E8-D49479857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15E07069-61E3-964F-8662-3C12C86FAB58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42" name="Gruppo 41">
              <a:extLst>
                <a:ext uri="{FF2B5EF4-FFF2-40B4-BE49-F238E27FC236}">
                  <a16:creationId xmlns:a16="http://schemas.microsoft.com/office/drawing/2014/main" id="{679B630B-D104-F14C-AC11-A8F4802E9929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0A082D59-E2BD-6443-AC0D-3EA1AE2826D0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45" name="Rettangolo 44">
                  <a:extLst>
                    <a:ext uri="{FF2B5EF4-FFF2-40B4-BE49-F238E27FC236}">
                      <a16:creationId xmlns:a16="http://schemas.microsoft.com/office/drawing/2014/main" id="{A7FABC63-71F8-5547-81B6-20D77D0B716A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6" name="Rettangolo 45">
                  <a:extLst>
                    <a:ext uri="{FF2B5EF4-FFF2-40B4-BE49-F238E27FC236}">
                      <a16:creationId xmlns:a16="http://schemas.microsoft.com/office/drawing/2014/main" id="{51C11DDD-D75B-3647-B31C-7CA62758A112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44" name="Rettangolo 43">
                <a:extLst>
                  <a:ext uri="{FF2B5EF4-FFF2-40B4-BE49-F238E27FC236}">
                    <a16:creationId xmlns:a16="http://schemas.microsoft.com/office/drawing/2014/main" id="{2EA8F3D3-6FAE-7541-B757-5CB7BCEF8F5A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dirty="0">
                    <a:solidFill>
                      <a:schemeClr val="dk1"/>
                    </a:solidFill>
                    <a:highlight>
                      <a:srgbClr val="FFFF00"/>
                    </a:highlight>
                  </a:rPr>
                  <a:t>Età media più bassa</a:t>
                </a:r>
              </a:p>
            </p:txBody>
          </p:sp>
        </p:grpSp>
        <p:sp>
          <p:nvSpPr>
            <p:cNvPr id="48" name="Rettangolo 47">
              <a:extLst>
                <a:ext uri="{FF2B5EF4-FFF2-40B4-BE49-F238E27FC236}">
                  <a16:creationId xmlns:a16="http://schemas.microsoft.com/office/drawing/2014/main" id="{A195DE73-437F-3441-A885-C95A5849D39C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B0E18D4-21BB-EB49-926E-5D4BA773E5BA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B6E6F3F-1CC4-8344-A4EB-962538D44231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2CF1522-3514-A844-B53A-C97180B97055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E61C35B5-799B-5E40-8852-8E60B52A3813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0456F05D-D99C-EA44-8ECE-41312AA5022C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50F71C93-26FE-504C-A83F-0F958872AA57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70E3666E-3875-9242-84C4-A99A16AD827B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F7942076-703B-DC47-8D72-F982D49D4503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Q8. Non mi sono annoiato/a mentre giocavo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CD50AE2C-1E63-0C41-9B83-CCC4D96CA299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24167CB8-A4D3-3944-AEF7-AAC37B9E23D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3149612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aphicFrame>
        <p:nvGraphicFramePr>
          <p:cNvPr id="51" name="Grafico 50">
            <a:extLst>
              <a:ext uri="{FF2B5EF4-FFF2-40B4-BE49-F238E27FC236}">
                <a16:creationId xmlns:a16="http://schemas.microsoft.com/office/drawing/2014/main" id="{20598119-81F5-3743-9517-A5BA4CE66741}"/>
              </a:ext>
            </a:extLst>
          </p:cNvPr>
          <p:cNvGraphicFramePr>
            <a:graphicFrameLocks/>
          </p:cNvGraphicFramePr>
          <p:nvPr/>
        </p:nvGraphicFramePr>
        <p:xfrm>
          <a:off x="4275084" y="1703568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7"/>
            <a:chOff x="4794270" y="1413262"/>
            <a:chExt cx="4295400" cy="4226077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8"/>
              <a:ext cx="308272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11 bambini frequentati classe 2a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2a elementare</a:t>
              </a:r>
            </a:p>
          </p:txBody>
        </p:sp>
      </p:grpSp>
      <p:pic>
        <p:nvPicPr>
          <p:cNvPr id="39" name="Immagine 38">
            <a:extLst>
              <a:ext uri="{FF2B5EF4-FFF2-40B4-BE49-F238E27FC236}">
                <a16:creationId xmlns:a16="http://schemas.microsoft.com/office/drawing/2014/main" id="{FF605576-9570-4943-B24A-DE75B5FC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5E312E5-D1E4-2B42-8B0D-7E5EE18AC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F4D95830-92BD-224C-B68B-40BB1F0AF746}"/>
              </a:ext>
            </a:extLst>
          </p:cNvPr>
          <p:cNvGrpSpPr/>
          <p:nvPr/>
        </p:nvGrpSpPr>
        <p:grpSpPr>
          <a:xfrm>
            <a:off x="891121" y="5042528"/>
            <a:ext cx="3767446" cy="643527"/>
            <a:chOff x="891121" y="5042528"/>
            <a:chExt cx="3767446" cy="643527"/>
          </a:xfrm>
        </p:grpSpPr>
        <p:grpSp>
          <p:nvGrpSpPr>
            <p:cNvPr id="42" name="Gruppo 41">
              <a:extLst>
                <a:ext uri="{FF2B5EF4-FFF2-40B4-BE49-F238E27FC236}">
                  <a16:creationId xmlns:a16="http://schemas.microsoft.com/office/drawing/2014/main" id="{71AFE26C-040D-5044-9C45-B9657C40BB20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44" name="Rettangolo 43">
                <a:extLst>
                  <a:ext uri="{FF2B5EF4-FFF2-40B4-BE49-F238E27FC236}">
                    <a16:creationId xmlns:a16="http://schemas.microsoft.com/office/drawing/2014/main" id="{A93DC8D1-ABD8-8F40-85EA-913F55003EC9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5" name="Rettangolo 44">
                <a:extLst>
                  <a:ext uri="{FF2B5EF4-FFF2-40B4-BE49-F238E27FC236}">
                    <a16:creationId xmlns:a16="http://schemas.microsoft.com/office/drawing/2014/main" id="{27D84E72-5C4F-664F-B483-88B45C39D538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CDF997D5-3516-BE48-B239-7A2950DCA73E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B6945BF-6370-9A42-B2C9-68D860511D6F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04572DF-CD5D-A24A-AEEC-5BEDC46CD1A8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F4FAC81-D5E6-4D4E-88FB-F7D4642143F7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0F80445-F1B8-1645-BE0A-116AD2DBF75B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1622D5C-F9BE-C647-8EA0-1E94056C5930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2676F91-80CE-C74F-B923-F4A20071F83E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B0DD9C7F-9C31-A143-9F8C-B280EB57EB25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3326D5D-639D-494F-84B9-66BD8C91EE49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2AF3789C-E4CD-7E46-B067-561DA25DADD7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D6AA97A-F377-114D-BC68-C0543BFB8BAB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2768837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7"/>
            <a:chOff x="4794270" y="1413262"/>
            <a:chExt cx="4295400" cy="4226077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8"/>
              <a:ext cx="308272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11 bambini frequentati classe 2a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2a elementare</a:t>
              </a:r>
            </a:p>
          </p:txBody>
        </p:sp>
      </p:grpSp>
      <p:pic>
        <p:nvPicPr>
          <p:cNvPr id="39" name="Immagine 38">
            <a:extLst>
              <a:ext uri="{FF2B5EF4-FFF2-40B4-BE49-F238E27FC236}">
                <a16:creationId xmlns:a16="http://schemas.microsoft.com/office/drawing/2014/main" id="{FF605576-9570-4943-B24A-DE75B5FC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aphicFrame>
        <p:nvGraphicFramePr>
          <p:cNvPr id="53" name="Grafico 52">
            <a:extLst>
              <a:ext uri="{FF2B5EF4-FFF2-40B4-BE49-F238E27FC236}">
                <a16:creationId xmlns:a16="http://schemas.microsoft.com/office/drawing/2014/main" id="{E71846D0-4EC6-914F-9347-8869737326DD}"/>
              </a:ext>
            </a:extLst>
          </p:cNvPr>
          <p:cNvGraphicFramePr>
            <a:graphicFrameLocks/>
          </p:cNvGraphicFramePr>
          <p:nvPr/>
        </p:nvGraphicFramePr>
        <p:xfrm>
          <a:off x="4275084" y="1703568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0" name="Immagine 39">
            <a:extLst>
              <a:ext uri="{FF2B5EF4-FFF2-40B4-BE49-F238E27FC236}">
                <a16:creationId xmlns:a16="http://schemas.microsoft.com/office/drawing/2014/main" id="{B5E312E5-D1E4-2B42-8B0D-7E5EE18AC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F4D95830-92BD-224C-B68B-40BB1F0AF746}"/>
              </a:ext>
            </a:extLst>
          </p:cNvPr>
          <p:cNvGrpSpPr/>
          <p:nvPr/>
        </p:nvGrpSpPr>
        <p:grpSpPr>
          <a:xfrm>
            <a:off x="891121" y="5042528"/>
            <a:ext cx="3767446" cy="1038627"/>
            <a:chOff x="891121" y="5042528"/>
            <a:chExt cx="3767446" cy="1038627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C05F51A5-9E19-C848-A5FF-A8A17341E3E2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42" name="Gruppo 41">
                <a:extLst>
                  <a:ext uri="{FF2B5EF4-FFF2-40B4-BE49-F238E27FC236}">
                    <a16:creationId xmlns:a16="http://schemas.microsoft.com/office/drawing/2014/main" id="{71AFE26C-040D-5044-9C45-B9657C40BB20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44" name="Rettangolo 43">
                  <a:extLst>
                    <a:ext uri="{FF2B5EF4-FFF2-40B4-BE49-F238E27FC236}">
                      <a16:creationId xmlns:a16="http://schemas.microsoft.com/office/drawing/2014/main" id="{A93DC8D1-ABD8-8F40-85EA-913F55003EC9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5" name="Rettangolo 44">
                  <a:extLst>
                    <a:ext uri="{FF2B5EF4-FFF2-40B4-BE49-F238E27FC236}">
                      <a16:creationId xmlns:a16="http://schemas.microsoft.com/office/drawing/2014/main" id="{27D84E72-5C4F-664F-B483-88B45C39D538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62F4A784-E43E-4A4A-A487-2C2B0AB86601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dirty="0">
                    <a:solidFill>
                      <a:schemeClr val="dk1"/>
                    </a:solidFill>
                    <a:highlight>
                      <a:srgbClr val="FFFF00"/>
                    </a:highlight>
                  </a:rPr>
                  <a:t>Target ideale per il gioco</a:t>
                </a:r>
              </a:p>
            </p:txBody>
          </p:sp>
        </p:grp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CDF997D5-3516-BE48-B239-7A2950DCA73E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DEA1B6A-2C7D-A644-8E06-D8D0036E7104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AB71A00-B58C-4645-B450-A2B8010AD17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1D161E6-F890-1941-BFB2-7C929B6DE1CF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17529B3-5F9D-6B43-AF0B-62548F509E01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4F074557-70E6-2C4A-BE76-F82EEDE13836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4A631A5-14B4-7D48-B10E-1BBB80F356F6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1774F6C-C59B-364D-9D2B-69BE5A438316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5725C0D7-1ED2-CD47-A402-A1EAA8AF06AA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7FBF08FA-5EE8-BC44-B659-A58DA18228C8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1071FF44-5166-A34F-A268-AD4BFA84B8F0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933469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5FCBDDD4-849A-9343-9765-A54AB0B2D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F194B76-E1EB-F041-9C84-483AC7A7C7E3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EB64221-7FDE-2A4A-AAFA-F92753FAE315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6DCECCE-AB9E-974E-BF99-7FDA941156F8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7BAFB6E-31DF-9840-85CD-02C958E30A31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CC73C56-8BDA-3B49-A235-106EBE771B6F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B8BFAF6-953B-A542-80E4-F01B7520C688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17EB4A2-3962-9543-A1A8-0C65D4F65CCC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7CD9591-BE65-964A-8423-93B5D56DF71A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34FF432B-0876-AF42-A0F7-B4A2D501A62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DC7D407-67DF-A545-A74A-4D5C4CC625D3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2936876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C0C6A6D-618C-C544-94A2-C0F2A25FE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aphicFrame>
        <p:nvGraphicFramePr>
          <p:cNvPr id="37" name="Grafico 36">
            <a:extLst>
              <a:ext uri="{FF2B5EF4-FFF2-40B4-BE49-F238E27FC236}">
                <a16:creationId xmlns:a16="http://schemas.microsoft.com/office/drawing/2014/main" id="{3AEE7A73-004D-BC44-8E7E-E3B4FF150188}"/>
              </a:ext>
            </a:extLst>
          </p:cNvPr>
          <p:cNvGraphicFramePr>
            <a:graphicFrameLocks/>
          </p:cNvGraphicFramePr>
          <p:nvPr/>
        </p:nvGraphicFramePr>
        <p:xfrm>
          <a:off x="4275084" y="1703560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4" name="Immagine 23">
            <a:extLst>
              <a:ext uri="{FF2B5EF4-FFF2-40B4-BE49-F238E27FC236}">
                <a16:creationId xmlns:a16="http://schemas.microsoft.com/office/drawing/2014/main" id="{3FC560C6-3A0F-AD43-8766-BDECBE2C7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59" name="Gruppo 58">
            <a:extLst>
              <a:ext uri="{FF2B5EF4-FFF2-40B4-BE49-F238E27FC236}">
                <a16:creationId xmlns:a16="http://schemas.microsoft.com/office/drawing/2014/main" id="{73947381-0705-7443-AC82-1E03A5728BCA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E06510B1-8EE9-AD47-BA77-6C0FC33B64F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A79B0431-89E9-7146-AF74-ABEBED701F2E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64" name="Rettangolo 63">
                  <a:extLst>
                    <a:ext uri="{FF2B5EF4-FFF2-40B4-BE49-F238E27FC236}">
                      <a16:creationId xmlns:a16="http://schemas.microsoft.com/office/drawing/2014/main" id="{91D42D54-04E1-2C4F-B452-D75E48FDCD8C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Rettangolo 64">
                  <a:extLst>
                    <a:ext uri="{FF2B5EF4-FFF2-40B4-BE49-F238E27FC236}">
                      <a16:creationId xmlns:a16="http://schemas.microsoft.com/office/drawing/2014/main" id="{960A21DE-9996-0644-9AA6-BB82654EBD4C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63" name="Rettangolo 62">
                <a:extLst>
                  <a:ext uri="{FF2B5EF4-FFF2-40B4-BE49-F238E27FC236}">
                    <a16:creationId xmlns:a16="http://schemas.microsoft.com/office/drawing/2014/main" id="{611B32B3-FCCA-0A47-853E-2F88596134D3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endPara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8CB7838C-CDFD-4D4C-9B16-B1191CFD6AF5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0ED03A8-26D4-E74D-9F0F-CA6BC3F15310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C44EAA6-C844-CF42-B308-4B2ABAF6CFC9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EEF0AD1-A797-9E4D-B206-28AF3A49B3D9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EAB99AB-2BDB-104A-8C7A-914B97059547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2F07029-4B0E-EB4B-8BF0-F3DD0F1B0E6D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01B215E-22E5-A345-A254-8B8909CDC4CE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FC99FF4-061D-8E44-80C5-E580782DF609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0377CC8-4185-6449-A4D0-83505788A73F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EC01131-A966-314F-99E6-1CC3036C2EEC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EA8518C-6779-E545-8BBF-ADE7414A0DCF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3384680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graphicFrame>
        <p:nvGraphicFramePr>
          <p:cNvPr id="37" name="Grafico 36">
            <a:extLst>
              <a:ext uri="{FF2B5EF4-FFF2-40B4-BE49-F238E27FC236}">
                <a16:creationId xmlns:a16="http://schemas.microsoft.com/office/drawing/2014/main" id="{AEE4D6B0-24A0-E243-83A4-9029FC5D9E30}"/>
              </a:ext>
            </a:extLst>
          </p:cNvPr>
          <p:cNvGraphicFramePr>
            <a:graphicFrameLocks/>
          </p:cNvGraphicFramePr>
          <p:nvPr/>
        </p:nvGraphicFramePr>
        <p:xfrm>
          <a:off x="4275084" y="1703560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C0C6A6D-618C-C544-94A2-C0F2A25FE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FC560C6-3A0F-AD43-8766-BDECBE2C7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59" name="Gruppo 58">
            <a:extLst>
              <a:ext uri="{FF2B5EF4-FFF2-40B4-BE49-F238E27FC236}">
                <a16:creationId xmlns:a16="http://schemas.microsoft.com/office/drawing/2014/main" id="{73947381-0705-7443-AC82-1E03A5728BCA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E06510B1-8EE9-AD47-BA77-6C0FC33B64F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A79B0431-89E9-7146-AF74-ABEBED701F2E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64" name="Rettangolo 63">
                  <a:extLst>
                    <a:ext uri="{FF2B5EF4-FFF2-40B4-BE49-F238E27FC236}">
                      <a16:creationId xmlns:a16="http://schemas.microsoft.com/office/drawing/2014/main" id="{91D42D54-04E1-2C4F-B452-D75E48FDCD8C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Rettangolo 64">
                  <a:extLst>
                    <a:ext uri="{FF2B5EF4-FFF2-40B4-BE49-F238E27FC236}">
                      <a16:creationId xmlns:a16="http://schemas.microsoft.com/office/drawing/2014/main" id="{960A21DE-9996-0644-9AA6-BB82654EBD4C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63" name="Rettangolo 62">
                <a:extLst>
                  <a:ext uri="{FF2B5EF4-FFF2-40B4-BE49-F238E27FC236}">
                    <a16:creationId xmlns:a16="http://schemas.microsoft.com/office/drawing/2014/main" id="{611B32B3-FCCA-0A47-853E-2F88596134D3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endPara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8CB7838C-CDFD-4D4C-9B16-B1191CFD6AF5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F25C2A5-0C15-6F45-9BE6-B9D563EED613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2D8E5ED-7759-D54F-BA59-7941A614ECB9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D6D86DC-C05E-F348-9473-A1BE836A4ED3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Q3. Mi sono divertito/a mentre giocavo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F91261F-F1CF-6642-B174-B1E716A341DA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010753F-8DA8-5C4B-A328-C3C786F41AF2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CAC1FC3-A640-C544-9412-8E38698862FD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1FE3093-9C60-E146-9037-E787CACB3A67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Q7. Secondo me i miei compagni sono in grado di giocare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1DB90BE8-C654-694E-A8C5-EBF6800A6ECC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92D7103-10FF-5541-ABF6-411958D06F41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3810B5A-BC6B-D441-A927-FFEAD850B70F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3779399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1766261" y="3394651"/>
            <a:ext cx="55804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 err="1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Serious</a:t>
            </a:r>
            <a:r>
              <a:rPr lang="it-IT" sz="6000" dirty="0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Game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4" y="5053744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88522" y="5503227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-36408" y="4687313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16" name="Google Shape;660;p19" descr="Aula con riempimento a tinta unita">
            <a:extLst>
              <a:ext uri="{FF2B5EF4-FFF2-40B4-BE49-F238E27FC236}">
                <a16:creationId xmlns:a16="http://schemas.microsoft.com/office/drawing/2014/main" id="{FAD3AC12-28C8-46FB-9A0E-69391FB816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330" y="1511552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62;p19" descr="ddfdffd&#10;">
            <a:extLst>
              <a:ext uri="{FF2B5EF4-FFF2-40B4-BE49-F238E27FC236}">
                <a16:creationId xmlns:a16="http://schemas.microsoft.com/office/drawing/2014/main" id="{1EBF0DE3-F146-4F57-A897-7161E959EA57}"/>
              </a:ext>
            </a:extLst>
          </p:cNvPr>
          <p:cNvSpPr/>
          <p:nvPr/>
        </p:nvSpPr>
        <p:spPr>
          <a:xfrm>
            <a:off x="4359264" y="1512322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34;p24">
            <a:extLst>
              <a:ext uri="{FF2B5EF4-FFF2-40B4-BE49-F238E27FC236}">
                <a16:creationId xmlns:a16="http://schemas.microsoft.com/office/drawing/2014/main" id="{E2671CA9-A505-4650-A53F-A40BFA4C7176}"/>
              </a:ext>
            </a:extLst>
          </p:cNvPr>
          <p:cNvSpPr/>
          <p:nvPr/>
        </p:nvSpPr>
        <p:spPr>
          <a:xfrm>
            <a:off x="3357061" y="1420106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17;p18">
            <a:extLst>
              <a:ext uri="{FF2B5EF4-FFF2-40B4-BE49-F238E27FC236}">
                <a16:creationId xmlns:a16="http://schemas.microsoft.com/office/drawing/2014/main" id="{C7E8596F-166B-4583-AC8A-E905A7D36D94}"/>
              </a:ext>
            </a:extLst>
          </p:cNvPr>
          <p:cNvSpPr txBox="1"/>
          <p:nvPr/>
        </p:nvSpPr>
        <p:spPr>
          <a:xfrm>
            <a:off x="3868233" y="2254454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9EE6E0D-DFEC-46FF-B38A-B43F9EDE5DCD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7" name="Immagine 26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2F2248C9-F4F1-4B91-AFB0-DA644B85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A8137D1-4BD2-49D3-9D95-79D42AB5CC9C}"/>
              </a:ext>
            </a:extLst>
          </p:cNvPr>
          <p:cNvSpPr txBox="1"/>
          <p:nvPr/>
        </p:nvSpPr>
        <p:spPr>
          <a:xfrm>
            <a:off x="173943" y="1390214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663;p19">
            <a:extLst>
              <a:ext uri="{FF2B5EF4-FFF2-40B4-BE49-F238E27FC236}">
                <a16:creationId xmlns:a16="http://schemas.microsoft.com/office/drawing/2014/main" id="{A874C0FF-1510-44A4-8801-E45DE873B2E5}"/>
              </a:ext>
            </a:extLst>
          </p:cNvPr>
          <p:cNvSpPr txBox="1"/>
          <p:nvPr/>
        </p:nvSpPr>
        <p:spPr>
          <a:xfrm>
            <a:off x="4257047" y="1705565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" name="Immagine 2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056802C-32F2-423F-9CD1-8101BFF4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33" name="CasellaDiTesto 23">
            <a:extLst>
              <a:ext uri="{FF2B5EF4-FFF2-40B4-BE49-F238E27FC236}">
                <a16:creationId xmlns:a16="http://schemas.microsoft.com/office/drawing/2014/main" id="{54321365-9CBA-4574-9E6A-F187919F53E2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3687826A-E0BA-43C5-A069-E4495C4C5EF1}"/>
              </a:ext>
            </a:extLst>
          </p:cNvPr>
          <p:cNvGrpSpPr/>
          <p:nvPr/>
        </p:nvGrpSpPr>
        <p:grpSpPr>
          <a:xfrm>
            <a:off x="288522" y="2910831"/>
            <a:ext cx="8581043" cy="696424"/>
            <a:chOff x="533400" y="2669473"/>
            <a:chExt cx="8313588" cy="668835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783C2909-2613-45EE-A489-7902EA2CD678}"/>
                </a:ext>
              </a:extLst>
            </p:cNvPr>
            <p:cNvCxnSpPr/>
            <p:nvPr/>
          </p:nvCxnSpPr>
          <p:spPr>
            <a:xfrm>
              <a:off x="546100" y="3061943"/>
              <a:ext cx="830088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01B7D31-7456-450D-BDF1-E84A587127FE}"/>
                </a:ext>
              </a:extLst>
            </p:cNvPr>
            <p:cNvCxnSpPr/>
            <p:nvPr/>
          </p:nvCxnSpPr>
          <p:spPr>
            <a:xfrm flipV="1">
              <a:off x="533400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ABF6DDE8-8D46-4A99-AA8C-92464475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4288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819F2FDF-5BA4-433F-9276-702E5ABFB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816" y="3061943"/>
              <a:ext cx="0" cy="276365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162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graphicFrame>
        <p:nvGraphicFramePr>
          <p:cNvPr id="37" name="Grafico 36">
            <a:extLst>
              <a:ext uri="{FF2B5EF4-FFF2-40B4-BE49-F238E27FC236}">
                <a16:creationId xmlns:a16="http://schemas.microsoft.com/office/drawing/2014/main" id="{5BEA74B0-72FE-FE40-8302-8523D07BC494}"/>
              </a:ext>
            </a:extLst>
          </p:cNvPr>
          <p:cNvGraphicFramePr>
            <a:graphicFrameLocks/>
          </p:cNvGraphicFramePr>
          <p:nvPr/>
        </p:nvGraphicFramePr>
        <p:xfrm>
          <a:off x="4275084" y="1703560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3" name="Immagine 22">
            <a:extLst>
              <a:ext uri="{FF2B5EF4-FFF2-40B4-BE49-F238E27FC236}">
                <a16:creationId xmlns:a16="http://schemas.microsoft.com/office/drawing/2014/main" id="{1C0C6A6D-618C-C544-94A2-C0F2A25FE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FC560C6-3A0F-AD43-8766-BDECBE2C7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59" name="Gruppo 58">
            <a:extLst>
              <a:ext uri="{FF2B5EF4-FFF2-40B4-BE49-F238E27FC236}">
                <a16:creationId xmlns:a16="http://schemas.microsoft.com/office/drawing/2014/main" id="{73947381-0705-7443-AC82-1E03A5728BCA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E06510B1-8EE9-AD47-BA77-6C0FC33B64F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A79B0431-89E9-7146-AF74-ABEBED701F2E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64" name="Rettangolo 63">
                  <a:extLst>
                    <a:ext uri="{FF2B5EF4-FFF2-40B4-BE49-F238E27FC236}">
                      <a16:creationId xmlns:a16="http://schemas.microsoft.com/office/drawing/2014/main" id="{91D42D54-04E1-2C4F-B452-D75E48FDCD8C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Rettangolo 64">
                  <a:extLst>
                    <a:ext uri="{FF2B5EF4-FFF2-40B4-BE49-F238E27FC236}">
                      <a16:creationId xmlns:a16="http://schemas.microsoft.com/office/drawing/2014/main" id="{960A21DE-9996-0644-9AA6-BB82654EBD4C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63" name="Rettangolo 62">
                <a:extLst>
                  <a:ext uri="{FF2B5EF4-FFF2-40B4-BE49-F238E27FC236}">
                    <a16:creationId xmlns:a16="http://schemas.microsoft.com/office/drawing/2014/main" id="{611B32B3-FCCA-0A47-853E-2F88596134D3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endPara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8CB7838C-CDFD-4D4C-9B16-B1191CFD6AF5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4D18002-DD1C-3D4F-9E16-BD63CE143760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714FAB2-6313-7341-BD49-B49054E9233E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DCF0852-31C9-3944-B4CE-A92DBE0CF0C8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6DE1645-470D-E54D-AFDC-71B59E520311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Q4. Per giocare non avevo bisogno che mi spiegassero sempre cosa fare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C19EB94-EEBC-F849-90E4-36F86710212A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5B4073E-F78B-AE40-A79C-698C9D702B80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Q6. Ho capito bene tutte le regole del gioco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FC48DE7-CCEC-6B47-A782-BABA5F6CBF20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411018D-50A8-AB49-BF08-BE82D3DB997E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DA90CE8-E4FE-704A-8B98-C412EAF183CF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00154B3-A226-D045-8151-2C461FD59F90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646828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graphicFrame>
        <p:nvGraphicFramePr>
          <p:cNvPr id="37" name="Grafico 36">
            <a:extLst>
              <a:ext uri="{FF2B5EF4-FFF2-40B4-BE49-F238E27FC236}">
                <a16:creationId xmlns:a16="http://schemas.microsoft.com/office/drawing/2014/main" id="{1E7898C6-5E1D-CB44-8F86-9C69195D6D81}"/>
              </a:ext>
            </a:extLst>
          </p:cNvPr>
          <p:cNvGraphicFramePr>
            <a:graphicFrameLocks/>
          </p:cNvGraphicFramePr>
          <p:nvPr/>
        </p:nvGraphicFramePr>
        <p:xfrm>
          <a:off x="4275084" y="1703560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3" name="Immagine 22">
            <a:extLst>
              <a:ext uri="{FF2B5EF4-FFF2-40B4-BE49-F238E27FC236}">
                <a16:creationId xmlns:a16="http://schemas.microsoft.com/office/drawing/2014/main" id="{1C0C6A6D-618C-C544-94A2-C0F2A25FE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FC560C6-3A0F-AD43-8766-BDECBE2C7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59" name="Gruppo 58">
            <a:extLst>
              <a:ext uri="{FF2B5EF4-FFF2-40B4-BE49-F238E27FC236}">
                <a16:creationId xmlns:a16="http://schemas.microsoft.com/office/drawing/2014/main" id="{73947381-0705-7443-AC82-1E03A5728BCA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E06510B1-8EE9-AD47-BA77-6C0FC33B64F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A79B0431-89E9-7146-AF74-ABEBED701F2E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64" name="Rettangolo 63">
                  <a:extLst>
                    <a:ext uri="{FF2B5EF4-FFF2-40B4-BE49-F238E27FC236}">
                      <a16:creationId xmlns:a16="http://schemas.microsoft.com/office/drawing/2014/main" id="{91D42D54-04E1-2C4F-B452-D75E48FDCD8C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Rettangolo 64">
                  <a:extLst>
                    <a:ext uri="{FF2B5EF4-FFF2-40B4-BE49-F238E27FC236}">
                      <a16:creationId xmlns:a16="http://schemas.microsoft.com/office/drawing/2014/main" id="{960A21DE-9996-0644-9AA6-BB82654EBD4C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63" name="Rettangolo 62">
                <a:extLst>
                  <a:ext uri="{FF2B5EF4-FFF2-40B4-BE49-F238E27FC236}">
                    <a16:creationId xmlns:a16="http://schemas.microsoft.com/office/drawing/2014/main" id="{611B32B3-FCCA-0A47-853E-2F88596134D3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endPara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8CB7838C-CDFD-4D4C-9B16-B1191CFD6AF5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81A1F2B-0EDF-1647-9F02-378FCD106BFD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B929E28-2B84-F448-9776-9F67C29ADA43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Q2. Il gioco era abbastanza facile,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6F30C3A-3E84-3A43-B3C8-79D9DCC2344D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D46C606-6EFC-FE47-A226-E7B6AE3A4635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A10FDF4-D713-F14B-BD2D-416ACB679CD0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CACF1CB-15E2-2B4A-9BF0-906C159A88E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6A3C4EE-1862-6D45-8EF1-C4F9F535293A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6ADF1FE0-693C-A54A-B718-E082B3636DF0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6177C47-D31E-D240-B017-2B3C66CFC8F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CC70C4E-8C7C-3D4B-84BA-E303E4E447BD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958764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graphicFrame>
        <p:nvGraphicFramePr>
          <p:cNvPr id="37" name="Grafico 36">
            <a:extLst>
              <a:ext uri="{FF2B5EF4-FFF2-40B4-BE49-F238E27FC236}">
                <a16:creationId xmlns:a16="http://schemas.microsoft.com/office/drawing/2014/main" id="{C6348E5A-6D6A-1444-B373-D2594B379C56}"/>
              </a:ext>
            </a:extLst>
          </p:cNvPr>
          <p:cNvGraphicFramePr>
            <a:graphicFrameLocks/>
          </p:cNvGraphicFramePr>
          <p:nvPr/>
        </p:nvGraphicFramePr>
        <p:xfrm>
          <a:off x="4275084" y="170355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BCDC18-8F35-1047-A74E-A14948FB3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A54891A1-F43E-024C-A110-C1D31E87B1FA}"/>
              </a:ext>
            </a:extLst>
          </p:cNvPr>
          <p:cNvGrpSpPr/>
          <p:nvPr/>
        </p:nvGrpSpPr>
        <p:grpSpPr>
          <a:xfrm>
            <a:off x="891121" y="5042528"/>
            <a:ext cx="3767446" cy="643527"/>
            <a:chOff x="891121" y="5042528"/>
            <a:chExt cx="3767446" cy="643527"/>
          </a:xfrm>
        </p:grpSpPr>
        <p:grpSp>
          <p:nvGrpSpPr>
            <p:cNvPr id="53" name="Gruppo 52">
              <a:extLst>
                <a:ext uri="{FF2B5EF4-FFF2-40B4-BE49-F238E27FC236}">
                  <a16:creationId xmlns:a16="http://schemas.microsoft.com/office/drawing/2014/main" id="{78552551-7A89-854E-87DF-C9D18C5EB9D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55" name="Rettangolo 54">
                <a:extLst>
                  <a:ext uri="{FF2B5EF4-FFF2-40B4-BE49-F238E27FC236}">
                    <a16:creationId xmlns:a16="http://schemas.microsoft.com/office/drawing/2014/main" id="{3D855AE2-2270-6A41-81F9-8FC16E5A17FF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6" name="Rettangolo 55">
                <a:extLst>
                  <a:ext uri="{FF2B5EF4-FFF2-40B4-BE49-F238E27FC236}">
                    <a16:creationId xmlns:a16="http://schemas.microsoft.com/office/drawing/2014/main" id="{78F7A617-06DD-A14B-9AE1-E3D051119D65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53C6119D-0B07-4743-8202-CDC4A4846CF3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3501C26-41F7-D74E-8DB8-DFF3AFFE4514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3A7090C-6383-6F4C-A8F7-12865E91626C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07C7AC4-F146-9D4C-864F-A1152CDEEE26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098D2DF-8D2F-8349-85E8-5D01B1B9CB35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57DE308-447F-0849-9111-D9826EEDDD56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41C64AD-CFA2-FD4F-8B3C-4B27466756AF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FBE9750-1626-CB46-ABCF-61037666FC2D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90CF0-4351-0D4E-B531-70FA57E233C6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83CC443-6633-054F-9ABF-758C98AB19A6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7586EEF2-AD7E-4B49-9E72-AC99E08812EC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2427852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graphicFrame>
        <p:nvGraphicFramePr>
          <p:cNvPr id="57" name="Grafico 56">
            <a:extLst>
              <a:ext uri="{FF2B5EF4-FFF2-40B4-BE49-F238E27FC236}">
                <a16:creationId xmlns:a16="http://schemas.microsoft.com/office/drawing/2014/main" id="{5E57E6A8-95CE-EA48-A813-FB10D6E209A6}"/>
              </a:ext>
            </a:extLst>
          </p:cNvPr>
          <p:cNvGraphicFramePr>
            <a:graphicFrameLocks/>
          </p:cNvGraphicFramePr>
          <p:nvPr/>
        </p:nvGraphicFramePr>
        <p:xfrm>
          <a:off x="4275084" y="170355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BCDC18-8F35-1047-A74E-A14948FB3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A54891A1-F43E-024C-A110-C1D31E87B1FA}"/>
              </a:ext>
            </a:extLst>
          </p:cNvPr>
          <p:cNvGrpSpPr/>
          <p:nvPr/>
        </p:nvGrpSpPr>
        <p:grpSpPr>
          <a:xfrm>
            <a:off x="891121" y="5042528"/>
            <a:ext cx="3767446" cy="1038627"/>
            <a:chOff x="891121" y="5042528"/>
            <a:chExt cx="3767446" cy="1038627"/>
          </a:xfrm>
        </p:grpSpPr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93F27D02-3E7E-0A44-A50D-F776DFE6BB8F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53" name="Gruppo 52">
                <a:extLst>
                  <a:ext uri="{FF2B5EF4-FFF2-40B4-BE49-F238E27FC236}">
                    <a16:creationId xmlns:a16="http://schemas.microsoft.com/office/drawing/2014/main" id="{78552551-7A89-854E-87DF-C9D18C5EB9DD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55" name="Rettangolo 54">
                  <a:extLst>
                    <a:ext uri="{FF2B5EF4-FFF2-40B4-BE49-F238E27FC236}">
                      <a16:creationId xmlns:a16="http://schemas.microsoft.com/office/drawing/2014/main" id="{3D855AE2-2270-6A41-81F9-8FC16E5A17FF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6" name="Rettangolo 55">
                  <a:extLst>
                    <a:ext uri="{FF2B5EF4-FFF2-40B4-BE49-F238E27FC236}">
                      <a16:creationId xmlns:a16="http://schemas.microsoft.com/office/drawing/2014/main" id="{78F7A617-06DD-A14B-9AE1-E3D051119D65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54" name="Rettangolo 53">
                <a:extLst>
                  <a:ext uri="{FF2B5EF4-FFF2-40B4-BE49-F238E27FC236}">
                    <a16:creationId xmlns:a16="http://schemas.microsoft.com/office/drawing/2014/main" id="{968E019C-045B-EB46-BA6C-63EA69CA5541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dirty="0">
                    <a:solidFill>
                      <a:schemeClr val="dk1"/>
                    </a:solidFill>
                    <a:highlight>
                      <a:srgbClr val="FFFF00"/>
                    </a:highlight>
                  </a:rPr>
                  <a:t>Inserimento di un tutorial</a:t>
                </a:r>
              </a:p>
            </p:txBody>
          </p:sp>
        </p:grp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53C6119D-0B07-4743-8202-CDC4A4846CF3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8FA8350-A3FA-E34C-820D-12617A47FD55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76D0C97-CBD5-A240-9ADF-B143BC86A06F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7C02752-6BA4-C146-8B0E-F92721B30917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DB90F93-1141-5B4D-9182-382F6CB4DE2B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Q4. Per giocare non avevo bisogno che mi spiegassero sempre cosa fare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4731DABD-DE0F-DE46-AEED-756A94F6731C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4D4ACDD-872B-0E4C-889C-825ECB4E9808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Q6. Ho capito bene tutte le regole del gioco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4CCD6CC-71E0-4147-80D7-D0DFBBE6AD9A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EA366469-3CD1-8D45-9DB1-593ECBE700B4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3F37D08-86D9-E548-A543-920C08E50EF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A73B88D8-3638-C347-AEA2-88D2BABAC6E0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650985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graphicFrame>
        <p:nvGraphicFramePr>
          <p:cNvPr id="57" name="Grafico 56">
            <a:extLst>
              <a:ext uri="{FF2B5EF4-FFF2-40B4-BE49-F238E27FC236}">
                <a16:creationId xmlns:a16="http://schemas.microsoft.com/office/drawing/2014/main" id="{0D4E41A4-3D38-5B4B-B657-5F163FEEAA93}"/>
              </a:ext>
            </a:extLst>
          </p:cNvPr>
          <p:cNvGraphicFramePr>
            <a:graphicFrameLocks/>
          </p:cNvGraphicFramePr>
          <p:nvPr/>
        </p:nvGraphicFramePr>
        <p:xfrm>
          <a:off x="4275084" y="170355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BCDC18-8F35-1047-A74E-A14948FB3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A54891A1-F43E-024C-A110-C1D31E87B1FA}"/>
              </a:ext>
            </a:extLst>
          </p:cNvPr>
          <p:cNvGrpSpPr/>
          <p:nvPr/>
        </p:nvGrpSpPr>
        <p:grpSpPr>
          <a:xfrm>
            <a:off x="891121" y="5042528"/>
            <a:ext cx="3767446" cy="1038627"/>
            <a:chOff x="891121" y="5042528"/>
            <a:chExt cx="3767446" cy="1038627"/>
          </a:xfrm>
        </p:grpSpPr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93F27D02-3E7E-0A44-A50D-F776DFE6BB8F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53" name="Gruppo 52">
                <a:extLst>
                  <a:ext uri="{FF2B5EF4-FFF2-40B4-BE49-F238E27FC236}">
                    <a16:creationId xmlns:a16="http://schemas.microsoft.com/office/drawing/2014/main" id="{78552551-7A89-854E-87DF-C9D18C5EB9DD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55" name="Rettangolo 54">
                  <a:extLst>
                    <a:ext uri="{FF2B5EF4-FFF2-40B4-BE49-F238E27FC236}">
                      <a16:creationId xmlns:a16="http://schemas.microsoft.com/office/drawing/2014/main" id="{3D855AE2-2270-6A41-81F9-8FC16E5A17FF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6" name="Rettangolo 55">
                  <a:extLst>
                    <a:ext uri="{FF2B5EF4-FFF2-40B4-BE49-F238E27FC236}">
                      <a16:creationId xmlns:a16="http://schemas.microsoft.com/office/drawing/2014/main" id="{78F7A617-06DD-A14B-9AE1-E3D051119D65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54" name="Rettangolo 53">
                <a:extLst>
                  <a:ext uri="{FF2B5EF4-FFF2-40B4-BE49-F238E27FC236}">
                    <a16:creationId xmlns:a16="http://schemas.microsoft.com/office/drawing/2014/main" id="{968E019C-045B-EB46-BA6C-63EA69CA5541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dirty="0">
                    <a:solidFill>
                      <a:schemeClr val="dk1"/>
                    </a:solidFill>
                    <a:highlight>
                      <a:srgbClr val="FFFF00"/>
                    </a:highlight>
                  </a:rPr>
                  <a:t>Target migliore per il gioco</a:t>
                </a:r>
              </a:p>
            </p:txBody>
          </p:sp>
        </p:grp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53C6119D-0B07-4743-8202-CDC4A4846CF3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3DAF494-4519-FF4B-9663-9479D6C6A443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341A6D1-E749-2D4D-BAF2-F1ADC60688A8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Q2. Il gioco era abbastanza facile, non mi sono divertito/a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13346B3-0A98-F245-9F3A-242D9A7F1E87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807073C3-B1E4-8F4A-A294-8366EAF779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2AD5E88-4662-B64A-B8AC-4ACBBD79F7D7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3C80E42-F1CD-E24B-B6BC-8D787E021A80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C47A197-DCDD-6A4A-9226-D34B8250A828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4EA74700-47B0-0E45-A691-C5BC17758C16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AA3A91F8-6467-FE48-99C7-E948D300014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7D3001D-E623-C84E-A74C-CD1ED7E06EE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2165103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graphicFrame>
        <p:nvGraphicFramePr>
          <p:cNvPr id="39" name="Grafico 38">
            <a:extLst>
              <a:ext uri="{FF2B5EF4-FFF2-40B4-BE49-F238E27FC236}">
                <a16:creationId xmlns:a16="http://schemas.microsoft.com/office/drawing/2014/main" id="{DC6760BB-C7AB-C04E-A51A-2FA4F5BF0ADE}"/>
              </a:ext>
            </a:extLst>
          </p:cNvPr>
          <p:cNvGraphicFramePr>
            <a:graphicFrameLocks/>
          </p:cNvGraphicFramePr>
          <p:nvPr/>
        </p:nvGraphicFramePr>
        <p:xfrm>
          <a:off x="4275084" y="170355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BCDC18-8F35-1047-A74E-A14948FB3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A54891A1-F43E-024C-A110-C1D31E87B1FA}"/>
              </a:ext>
            </a:extLst>
          </p:cNvPr>
          <p:cNvGrpSpPr/>
          <p:nvPr/>
        </p:nvGrpSpPr>
        <p:grpSpPr>
          <a:xfrm>
            <a:off x="891121" y="5042528"/>
            <a:ext cx="3767446" cy="643527"/>
            <a:chOff x="891121" y="5042528"/>
            <a:chExt cx="3767446" cy="643527"/>
          </a:xfrm>
        </p:grpSpPr>
        <p:grpSp>
          <p:nvGrpSpPr>
            <p:cNvPr id="53" name="Gruppo 52">
              <a:extLst>
                <a:ext uri="{FF2B5EF4-FFF2-40B4-BE49-F238E27FC236}">
                  <a16:creationId xmlns:a16="http://schemas.microsoft.com/office/drawing/2014/main" id="{78552551-7A89-854E-87DF-C9D18C5EB9D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55" name="Rettangolo 54">
                <a:extLst>
                  <a:ext uri="{FF2B5EF4-FFF2-40B4-BE49-F238E27FC236}">
                    <a16:creationId xmlns:a16="http://schemas.microsoft.com/office/drawing/2014/main" id="{3D855AE2-2270-6A41-81F9-8FC16E5A17FF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6" name="Rettangolo 55">
                <a:extLst>
                  <a:ext uri="{FF2B5EF4-FFF2-40B4-BE49-F238E27FC236}">
                    <a16:creationId xmlns:a16="http://schemas.microsoft.com/office/drawing/2014/main" id="{78F7A617-06DD-A14B-9AE1-E3D051119D65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53C6119D-0B07-4743-8202-CDC4A4846CF3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4" name="Rettangolo 23">
            <a:extLst>
              <a:ext uri="{FF2B5EF4-FFF2-40B4-BE49-F238E27FC236}">
                <a16:creationId xmlns:a16="http://schemas.microsoft.com/office/drawing/2014/main" id="{223A24CB-7BBB-8444-A408-7D03CE36C032}"/>
              </a:ext>
            </a:extLst>
          </p:cNvPr>
          <p:cNvSpPr/>
          <p:nvPr/>
        </p:nvSpPr>
        <p:spPr>
          <a:xfrm>
            <a:off x="1264036" y="5757990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  <a:highlight>
                  <a:srgbClr val="FFFF00"/>
                </a:highlight>
              </a:rPr>
              <a:t>Intuitività del gioco migliorabile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E7A30A6-3065-3846-A0FB-06B5996E783A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A105341-6C29-F143-8D30-2F80110DF387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190C24B-A5AB-F54B-8A73-8B812016C329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B06C74E-D23E-F94C-B187-AC2D3CCCC764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EB3C512-06E1-A744-AD12-17DC47FBAC6C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Q5. Ho capito subito come si gioca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B4F6E84-8D67-4D42-8EAC-53CC8DFEB111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9BD3B442-0278-0E44-828A-DFF00871DA5B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79D1F58-3414-C641-B624-113CBD5DF621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F0DA391-716B-6742-8324-0EFC792DDE33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81BF3B9-3DDE-3F41-AE3E-C732D94DF54D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055704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60" name="Rettangolo 59">
            <a:extLst>
              <a:ext uri="{FF2B5EF4-FFF2-40B4-BE49-F238E27FC236}">
                <a16:creationId xmlns:a16="http://schemas.microsoft.com/office/drawing/2014/main" id="{15CF120B-7BE8-444F-951C-2E27AAF67DD9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50395F72-07A4-824C-88C0-54B8A5E3D4CE}"/>
              </a:ext>
            </a:extLst>
          </p:cNvPr>
          <p:cNvSpPr txBox="1"/>
          <p:nvPr/>
        </p:nvSpPr>
        <p:spPr>
          <a:xfrm>
            <a:off x="417250" y="178190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frequentemente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4120A3BB-3261-284A-B230-1A59E3448993}"/>
              </a:ext>
            </a:extLst>
          </p:cNvPr>
          <p:cNvSpPr txBox="1"/>
          <p:nvPr/>
        </p:nvSpPr>
        <p:spPr>
          <a:xfrm>
            <a:off x="417250" y="2209574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complesso senza che ce ne fosse bisogno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F5A07349-A56F-EF4C-AFAE-F4A6D9C5A175}"/>
              </a:ext>
            </a:extLst>
          </p:cNvPr>
          <p:cNvSpPr txBox="1"/>
          <p:nvPr/>
        </p:nvSpPr>
        <p:spPr>
          <a:xfrm>
            <a:off x="417250" y="265239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semplice da usare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A761E11D-B666-8044-840D-34B54C35F09A}"/>
              </a:ext>
            </a:extLst>
          </p:cNvPr>
          <p:cNvSpPr txBox="1"/>
          <p:nvPr/>
        </p:nvSpPr>
        <p:spPr>
          <a:xfrm>
            <a:off x="417250" y="29408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Ritengo di aver bisogno del supporto di un tecnico per essere in grado di usare questo gioco 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DBED6B1D-0465-F642-B1EE-11B5B4BFFFA7}"/>
              </a:ext>
            </a:extLst>
          </p:cNvPr>
          <p:cNvSpPr txBox="1"/>
          <p:nvPr/>
        </p:nvSpPr>
        <p:spPr>
          <a:xfrm>
            <a:off x="417250" y="3402515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le varie funzionalità del gioco ben integrate tra loro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3F65EDC8-2DC0-2544-8EBD-E007EDE35ED9}"/>
              </a:ext>
            </a:extLst>
          </p:cNvPr>
          <p:cNvSpPr txBox="1"/>
          <p:nvPr/>
        </p:nvSpPr>
        <p:spPr>
          <a:xfrm>
            <a:off x="417250" y="3864180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incoerenza tra le varie funzionalità</a:t>
            </a: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154497A5-C99B-6244-8D20-72C4B834A407}"/>
              </a:ext>
            </a:extLst>
          </p:cNvPr>
          <p:cNvSpPr txBox="1"/>
          <p:nvPr/>
        </p:nvSpPr>
        <p:spPr>
          <a:xfrm>
            <a:off x="417250" y="4151914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Ritengo che la maggior parte delle persone potrebbero impararlo ad usare questo gioco molto rapidamente 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E4EBD6B3-3ACF-7D42-BBDC-E024582DE0E0}"/>
              </a:ext>
            </a:extLst>
          </p:cNvPr>
          <p:cNvSpPr txBox="1"/>
          <p:nvPr/>
        </p:nvSpPr>
        <p:spPr>
          <a:xfrm>
            <a:off x="417250" y="461357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piuttosto macchinoso da usare 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D01F94FC-27F2-CC41-8137-E985D43A31F5}"/>
              </a:ext>
            </a:extLst>
          </p:cNvPr>
          <p:cNvSpPr txBox="1"/>
          <p:nvPr/>
        </p:nvSpPr>
        <p:spPr>
          <a:xfrm>
            <a:off x="417250" y="4890578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sentito molto a mio agio nell’uso del gioco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7E10E75E-5741-E440-AC35-D3F99621A44B}"/>
              </a:ext>
            </a:extLst>
          </p:cNvPr>
          <p:cNvSpPr txBox="1"/>
          <p:nvPr/>
        </p:nvSpPr>
        <p:spPr>
          <a:xfrm>
            <a:off x="417250" y="5167577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avuto la necessità di imparare molte cose prima di essere in grado di usare agilmente questo gioco </a:t>
            </a:r>
          </a:p>
        </p:txBody>
      </p:sp>
    </p:spTree>
    <p:extLst>
      <p:ext uri="{BB962C8B-B14F-4D97-AF65-F5344CB8AC3E}">
        <p14:creationId xmlns:p14="http://schemas.microsoft.com/office/powerpoint/2010/main" val="1615225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38" name="Rettangolo 37">
            <a:extLst>
              <a:ext uri="{FF2B5EF4-FFF2-40B4-BE49-F238E27FC236}">
                <a16:creationId xmlns:a16="http://schemas.microsoft.com/office/drawing/2014/main" id="{A65F79A2-CB51-FC4F-9746-AB89767105F5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E73A85EB-F13F-824D-B254-2324B482633D}"/>
              </a:ext>
            </a:extLst>
          </p:cNvPr>
          <p:cNvSpPr/>
          <p:nvPr/>
        </p:nvSpPr>
        <p:spPr>
          <a:xfrm>
            <a:off x="4972565" y="1458735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Quesiti SUS modificati per presentazione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1E41E8A-92E4-B942-8586-3D4C2CEA66E4}"/>
              </a:ext>
            </a:extLst>
          </p:cNvPr>
          <p:cNvSpPr txBox="1"/>
          <p:nvPr/>
        </p:nvSpPr>
        <p:spPr>
          <a:xfrm>
            <a:off x="417250" y="178190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frequentemente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8F65D682-723A-C249-945D-FEE71843AFF7}"/>
              </a:ext>
            </a:extLst>
          </p:cNvPr>
          <p:cNvSpPr txBox="1"/>
          <p:nvPr/>
        </p:nvSpPr>
        <p:spPr>
          <a:xfrm>
            <a:off x="417250" y="2209574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complesso senza che ce ne fosse bisogno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71C317D8-E513-7342-9147-6677C789710C}"/>
              </a:ext>
            </a:extLst>
          </p:cNvPr>
          <p:cNvSpPr txBox="1"/>
          <p:nvPr/>
        </p:nvSpPr>
        <p:spPr>
          <a:xfrm>
            <a:off x="417250" y="265239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Ho trovato il gioco semplice da usare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A29262A-6F33-1348-8327-4ADDF2F1AFC3}"/>
              </a:ext>
            </a:extLst>
          </p:cNvPr>
          <p:cNvSpPr txBox="1"/>
          <p:nvPr/>
        </p:nvSpPr>
        <p:spPr>
          <a:xfrm>
            <a:off x="417250" y="29408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Ritengo di aver bisogno del supporto di un tecnico per essere in grado di usare questo gioco 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5E0F943E-87AF-7745-AE4C-3AE8F63936C0}"/>
              </a:ext>
            </a:extLst>
          </p:cNvPr>
          <p:cNvSpPr txBox="1"/>
          <p:nvPr/>
        </p:nvSpPr>
        <p:spPr>
          <a:xfrm>
            <a:off x="417250" y="3402515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trovato le varie funzionalità del gioco ben integrate tra loro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0B50288-8DA0-3A4E-AA67-5181A2A37B36}"/>
              </a:ext>
            </a:extLst>
          </p:cNvPr>
          <p:cNvSpPr txBox="1"/>
          <p:nvPr/>
        </p:nvSpPr>
        <p:spPr>
          <a:xfrm>
            <a:off x="417250" y="3864180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incoerenza tra le varie funzionalità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C9C16E58-D757-0747-A535-6C41B1FF06D0}"/>
              </a:ext>
            </a:extLst>
          </p:cNvPr>
          <p:cNvSpPr txBox="1"/>
          <p:nvPr/>
        </p:nvSpPr>
        <p:spPr>
          <a:xfrm>
            <a:off x="417250" y="4151914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Ritengo che la maggior parte delle persone potrebbero impararlo ad usare questo gioco molto rapidamente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EF00629F-B6C9-DD48-9D5B-A0A3D8C24322}"/>
              </a:ext>
            </a:extLst>
          </p:cNvPr>
          <p:cNvSpPr txBox="1"/>
          <p:nvPr/>
        </p:nvSpPr>
        <p:spPr>
          <a:xfrm>
            <a:off x="417250" y="461357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piuttosto macchinoso da usare 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421F9DD-08FA-E74D-856F-FA8EC0E5328E}"/>
              </a:ext>
            </a:extLst>
          </p:cNvPr>
          <p:cNvSpPr txBox="1"/>
          <p:nvPr/>
        </p:nvSpPr>
        <p:spPr>
          <a:xfrm>
            <a:off x="417250" y="4890578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Mi sono sentito molto a mio agio nell’uso del gioco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C5156DB9-2F17-2A49-95D8-833288CF15CE}"/>
              </a:ext>
            </a:extLst>
          </p:cNvPr>
          <p:cNvSpPr txBox="1"/>
          <p:nvPr/>
        </p:nvSpPr>
        <p:spPr>
          <a:xfrm>
            <a:off x="417250" y="5167577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avuto la necessità di imparare molte cose prima di essere in grado di usare agilmente questo gioco 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C991D91F-765B-A14C-A177-49C492E93559}"/>
              </a:ext>
            </a:extLst>
          </p:cNvPr>
          <p:cNvSpPr txBox="1"/>
          <p:nvPr/>
        </p:nvSpPr>
        <p:spPr>
          <a:xfrm>
            <a:off x="5030773" y="2283060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complesso solo se necessario 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7A635C05-A311-C145-AFAE-53DA5D7DCF44}"/>
              </a:ext>
            </a:extLst>
          </p:cNvPr>
          <p:cNvSpPr txBox="1"/>
          <p:nvPr/>
        </p:nvSpPr>
        <p:spPr>
          <a:xfrm>
            <a:off x="5545219" y="2923127"/>
            <a:ext cx="33369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necessito di supporto tecnico per essere in grado di usare questo gioco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24A94A7D-4282-B54A-8197-2A6BFE8AB5FB}"/>
              </a:ext>
            </a:extLst>
          </p:cNvPr>
          <p:cNvSpPr txBox="1"/>
          <p:nvPr/>
        </p:nvSpPr>
        <p:spPr>
          <a:xfrm>
            <a:off x="5030774" y="3864180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coerenza tra le varie funzionalità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7E9C8646-582D-9A46-8DDC-3CC5551F9BAF}"/>
              </a:ext>
            </a:extLst>
          </p:cNvPr>
          <p:cNvSpPr txBox="1"/>
          <p:nvPr/>
        </p:nvSpPr>
        <p:spPr>
          <a:xfrm>
            <a:off x="5030774" y="4613579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piuttosto fluido da usare 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A4D0322E-2B9D-F543-83A4-E530E62419D4}"/>
              </a:ext>
            </a:extLst>
          </p:cNvPr>
          <p:cNvSpPr txBox="1"/>
          <p:nvPr/>
        </p:nvSpPr>
        <p:spPr>
          <a:xfrm>
            <a:off x="5369728" y="5167577"/>
            <a:ext cx="357726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dovuto imparare nulla prima di essere in grado di usare agilmente il gioco</a:t>
            </a:r>
          </a:p>
        </p:txBody>
      </p:sp>
      <p:sp>
        <p:nvSpPr>
          <p:cNvPr id="62" name="Freccia destra 61">
            <a:extLst>
              <a:ext uri="{FF2B5EF4-FFF2-40B4-BE49-F238E27FC236}">
                <a16:creationId xmlns:a16="http://schemas.microsoft.com/office/drawing/2014/main" id="{9FF83983-82B4-4340-AB23-F608CAA5E996}"/>
              </a:ext>
            </a:extLst>
          </p:cNvPr>
          <p:cNvSpPr/>
          <p:nvPr/>
        </p:nvSpPr>
        <p:spPr>
          <a:xfrm>
            <a:off x="4587980" y="2311571"/>
            <a:ext cx="868923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Freccia destra 62">
            <a:extLst>
              <a:ext uri="{FF2B5EF4-FFF2-40B4-BE49-F238E27FC236}">
                <a16:creationId xmlns:a16="http://schemas.microsoft.com/office/drawing/2014/main" id="{85AE9F63-B480-704D-B3B2-A4CF01115D6D}"/>
              </a:ext>
            </a:extLst>
          </p:cNvPr>
          <p:cNvSpPr/>
          <p:nvPr/>
        </p:nvSpPr>
        <p:spPr>
          <a:xfrm>
            <a:off x="4587979" y="3037382"/>
            <a:ext cx="1039737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Freccia destra 63">
            <a:extLst>
              <a:ext uri="{FF2B5EF4-FFF2-40B4-BE49-F238E27FC236}">
                <a16:creationId xmlns:a16="http://schemas.microsoft.com/office/drawing/2014/main" id="{1C99C6F5-7B1F-B54A-906B-564027B43268}"/>
              </a:ext>
            </a:extLst>
          </p:cNvPr>
          <p:cNvSpPr/>
          <p:nvPr/>
        </p:nvSpPr>
        <p:spPr>
          <a:xfrm>
            <a:off x="4587980" y="3889362"/>
            <a:ext cx="1140178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Freccia destra 64">
            <a:extLst>
              <a:ext uri="{FF2B5EF4-FFF2-40B4-BE49-F238E27FC236}">
                <a16:creationId xmlns:a16="http://schemas.microsoft.com/office/drawing/2014/main" id="{1091B689-AC07-C942-8A2B-2E2A94EBF380}"/>
              </a:ext>
            </a:extLst>
          </p:cNvPr>
          <p:cNvSpPr/>
          <p:nvPr/>
        </p:nvSpPr>
        <p:spPr>
          <a:xfrm>
            <a:off x="4587980" y="4653208"/>
            <a:ext cx="1140178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Freccia destra 65">
            <a:extLst>
              <a:ext uri="{FF2B5EF4-FFF2-40B4-BE49-F238E27FC236}">
                <a16:creationId xmlns:a16="http://schemas.microsoft.com/office/drawing/2014/main" id="{F017DFF8-4346-B04A-B8DA-1CD46A860573}"/>
              </a:ext>
            </a:extLst>
          </p:cNvPr>
          <p:cNvSpPr/>
          <p:nvPr/>
        </p:nvSpPr>
        <p:spPr>
          <a:xfrm>
            <a:off x="4587980" y="5249661"/>
            <a:ext cx="957239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1020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1E3B77D1-8F89-074D-804B-9BF50A5F231C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FD97E83F-EF42-8E4D-891E-0816CCF226D5}"/>
              </a:ext>
            </a:extLst>
          </p:cNvPr>
          <p:cNvSpPr/>
          <p:nvPr/>
        </p:nvSpPr>
        <p:spPr>
          <a:xfrm>
            <a:off x="4488122" y="1451815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SUS per docenti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F6429C8-024F-A44B-B2CF-C04FA36483A9}"/>
              </a:ext>
            </a:extLst>
          </p:cNvPr>
          <p:cNvSpPr txBox="1"/>
          <p:nvPr/>
        </p:nvSpPr>
        <p:spPr>
          <a:xfrm>
            <a:off x="4485025" y="5514822"/>
            <a:ext cx="749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nulla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440BFB2-F73D-9147-B62A-1FA3A8CAB555}"/>
              </a:ext>
            </a:extLst>
          </p:cNvPr>
          <p:cNvSpPr txBox="1"/>
          <p:nvPr/>
        </p:nvSpPr>
        <p:spPr>
          <a:xfrm>
            <a:off x="8144248" y="5528366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Moltissimo</a:t>
            </a:r>
          </a:p>
        </p:txBody>
      </p:sp>
      <p:graphicFrame>
        <p:nvGraphicFramePr>
          <p:cNvPr id="57" name="Grafico 56">
            <a:extLst>
              <a:ext uri="{FF2B5EF4-FFF2-40B4-BE49-F238E27FC236}">
                <a16:creationId xmlns:a16="http://schemas.microsoft.com/office/drawing/2014/main" id="{9EE91771-417D-2549-9013-506461873EA1}"/>
              </a:ext>
            </a:extLst>
          </p:cNvPr>
          <p:cNvGraphicFramePr>
            <a:graphicFrameLocks/>
          </p:cNvGraphicFramePr>
          <p:nvPr/>
        </p:nvGraphicFramePr>
        <p:xfrm>
          <a:off x="4372146" y="1729692"/>
          <a:ext cx="4411376" cy="3927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Rettangolo 57">
            <a:extLst>
              <a:ext uri="{FF2B5EF4-FFF2-40B4-BE49-F238E27FC236}">
                <a16:creationId xmlns:a16="http://schemas.microsoft.com/office/drawing/2014/main" id="{000A501D-219F-7144-BEC5-928A9EBF30BA}"/>
              </a:ext>
            </a:extLst>
          </p:cNvPr>
          <p:cNvSpPr/>
          <p:nvPr/>
        </p:nvSpPr>
        <p:spPr>
          <a:xfrm>
            <a:off x="5121775" y="5725407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4 docenti delle elementari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6435D388-245A-9542-BCAE-4932F8119664}"/>
              </a:ext>
            </a:extLst>
          </p:cNvPr>
          <p:cNvSpPr txBox="1"/>
          <p:nvPr/>
        </p:nvSpPr>
        <p:spPr>
          <a:xfrm>
            <a:off x="275839" y="1914357"/>
            <a:ext cx="449936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frequentemente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E3900D6B-9E8A-E248-9B35-49BC483767F9}"/>
              </a:ext>
            </a:extLst>
          </p:cNvPr>
          <p:cNvSpPr txBox="1"/>
          <p:nvPr/>
        </p:nvSpPr>
        <p:spPr>
          <a:xfrm>
            <a:off x="858983" y="2262513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Ho trovato il gioco complesso solo se necessario 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49438DC-2F8B-6248-9031-2F12F673D9CE}"/>
              </a:ext>
            </a:extLst>
          </p:cNvPr>
          <p:cNvSpPr txBox="1"/>
          <p:nvPr/>
        </p:nvSpPr>
        <p:spPr>
          <a:xfrm>
            <a:off x="720436" y="259919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Ho trovato il gioco semplice da usare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2E0EB0E-C02E-A445-B7E7-25931E434AC1}"/>
              </a:ext>
            </a:extLst>
          </p:cNvPr>
          <p:cNvSpPr txBox="1"/>
          <p:nvPr/>
        </p:nvSpPr>
        <p:spPr>
          <a:xfrm>
            <a:off x="519270" y="2876198"/>
            <a:ext cx="42559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Non necessito di supporto tecnico per essere in grado di usare questo gioco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741450CE-57F2-484B-902C-2F2B8C4597C5}"/>
              </a:ext>
            </a:extLst>
          </p:cNvPr>
          <p:cNvSpPr txBox="1"/>
          <p:nvPr/>
        </p:nvSpPr>
        <p:spPr>
          <a:xfrm>
            <a:off x="363825" y="3301913"/>
            <a:ext cx="44113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trovato le varie funzionalità del gioco ben integrate tra loro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27E24E03-A157-4549-A884-5418BA09E47D}"/>
              </a:ext>
            </a:extLst>
          </p:cNvPr>
          <p:cNvSpPr txBox="1"/>
          <p:nvPr/>
        </p:nvSpPr>
        <p:spPr>
          <a:xfrm>
            <a:off x="858981" y="3634117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trovato coerenza tra le varie funzionalità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A98C6C85-F9FF-404A-AEF1-AF2D29B55618}"/>
              </a:ext>
            </a:extLst>
          </p:cNvPr>
          <p:cNvSpPr txBox="1"/>
          <p:nvPr/>
        </p:nvSpPr>
        <p:spPr>
          <a:xfrm>
            <a:off x="720436" y="39066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Ritengo che la maggior parte delle persone potrebbero impararlo ad usare questo gioco molto rapidamente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0512AD85-F423-FD4B-8033-CBA54F332D76}"/>
              </a:ext>
            </a:extLst>
          </p:cNvPr>
          <p:cNvSpPr txBox="1"/>
          <p:nvPr/>
        </p:nvSpPr>
        <p:spPr>
          <a:xfrm>
            <a:off x="858981" y="4359969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Ho trovato il gioco piuttosto fluido da usare 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59421501-E207-4445-82A7-B6A2F4BFAE19}"/>
              </a:ext>
            </a:extLst>
          </p:cNvPr>
          <p:cNvSpPr txBox="1"/>
          <p:nvPr/>
        </p:nvSpPr>
        <p:spPr>
          <a:xfrm>
            <a:off x="720434" y="469605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Mi sono sentito molto a mio agio nell’uso del gioco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8507DBF0-D957-8141-97CF-6A76ABD70BEE}"/>
              </a:ext>
            </a:extLst>
          </p:cNvPr>
          <p:cNvSpPr txBox="1"/>
          <p:nvPr/>
        </p:nvSpPr>
        <p:spPr>
          <a:xfrm>
            <a:off x="789708" y="4947303"/>
            <a:ext cx="39854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Non ho dovuto imparare nulla prima di essere in grado di usare agilmente il gioco</a:t>
            </a:r>
          </a:p>
        </p:txBody>
      </p:sp>
    </p:spTree>
    <p:extLst>
      <p:ext uri="{BB962C8B-B14F-4D97-AF65-F5344CB8AC3E}">
        <p14:creationId xmlns:p14="http://schemas.microsoft.com/office/powerpoint/2010/main" val="341998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1E3B77D1-8F89-074D-804B-9BF50A5F231C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FD97E83F-EF42-8E4D-891E-0816CCF226D5}"/>
              </a:ext>
            </a:extLst>
          </p:cNvPr>
          <p:cNvSpPr/>
          <p:nvPr/>
        </p:nvSpPr>
        <p:spPr>
          <a:xfrm>
            <a:off x="4488122" y="1451815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SUS per docenti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F6429C8-024F-A44B-B2CF-C04FA36483A9}"/>
              </a:ext>
            </a:extLst>
          </p:cNvPr>
          <p:cNvSpPr txBox="1"/>
          <p:nvPr/>
        </p:nvSpPr>
        <p:spPr>
          <a:xfrm>
            <a:off x="4485025" y="5514822"/>
            <a:ext cx="749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nulla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440BFB2-F73D-9147-B62A-1FA3A8CAB555}"/>
              </a:ext>
            </a:extLst>
          </p:cNvPr>
          <p:cNvSpPr txBox="1"/>
          <p:nvPr/>
        </p:nvSpPr>
        <p:spPr>
          <a:xfrm>
            <a:off x="8144248" y="5528366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Moltissimo</a:t>
            </a:r>
          </a:p>
        </p:txBody>
      </p:sp>
      <p:graphicFrame>
        <p:nvGraphicFramePr>
          <p:cNvPr id="57" name="Grafico 56">
            <a:extLst>
              <a:ext uri="{FF2B5EF4-FFF2-40B4-BE49-F238E27FC236}">
                <a16:creationId xmlns:a16="http://schemas.microsoft.com/office/drawing/2014/main" id="{9EE91771-417D-2549-9013-506461873EA1}"/>
              </a:ext>
            </a:extLst>
          </p:cNvPr>
          <p:cNvGraphicFramePr>
            <a:graphicFrameLocks/>
          </p:cNvGraphicFramePr>
          <p:nvPr/>
        </p:nvGraphicFramePr>
        <p:xfrm>
          <a:off x="4372146" y="1729692"/>
          <a:ext cx="4411376" cy="3927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Rettangolo 57">
            <a:extLst>
              <a:ext uri="{FF2B5EF4-FFF2-40B4-BE49-F238E27FC236}">
                <a16:creationId xmlns:a16="http://schemas.microsoft.com/office/drawing/2014/main" id="{000A501D-219F-7144-BEC5-928A9EBF30BA}"/>
              </a:ext>
            </a:extLst>
          </p:cNvPr>
          <p:cNvSpPr/>
          <p:nvPr/>
        </p:nvSpPr>
        <p:spPr>
          <a:xfrm>
            <a:off x="5121775" y="5725407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4 docenti delle elementari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6435D388-245A-9542-BCAE-4932F8119664}"/>
              </a:ext>
            </a:extLst>
          </p:cNvPr>
          <p:cNvSpPr txBox="1"/>
          <p:nvPr/>
        </p:nvSpPr>
        <p:spPr>
          <a:xfrm>
            <a:off x="275839" y="1914357"/>
            <a:ext cx="449936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frequentemente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E3900D6B-9E8A-E248-9B35-49BC483767F9}"/>
              </a:ext>
            </a:extLst>
          </p:cNvPr>
          <p:cNvSpPr txBox="1"/>
          <p:nvPr/>
        </p:nvSpPr>
        <p:spPr>
          <a:xfrm>
            <a:off x="858983" y="2262513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Q2. Ho trovato il gioco complesso solo se necessario 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49438DC-2F8B-6248-9031-2F12F673D9CE}"/>
              </a:ext>
            </a:extLst>
          </p:cNvPr>
          <p:cNvSpPr txBox="1"/>
          <p:nvPr/>
        </p:nvSpPr>
        <p:spPr>
          <a:xfrm>
            <a:off x="720436" y="259919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Ho trovato il gioco semplice da usare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2E0EB0E-C02E-A445-B7E7-25931E434AC1}"/>
              </a:ext>
            </a:extLst>
          </p:cNvPr>
          <p:cNvSpPr txBox="1"/>
          <p:nvPr/>
        </p:nvSpPr>
        <p:spPr>
          <a:xfrm>
            <a:off x="519270" y="2876198"/>
            <a:ext cx="42559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Q4. Non necessito di supporto tecnico per essere in grado di usare questo gioco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741450CE-57F2-484B-902C-2F2B8C4597C5}"/>
              </a:ext>
            </a:extLst>
          </p:cNvPr>
          <p:cNvSpPr txBox="1"/>
          <p:nvPr/>
        </p:nvSpPr>
        <p:spPr>
          <a:xfrm>
            <a:off x="363825" y="3301913"/>
            <a:ext cx="44113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trovato le varie funzionalità del gioco ben integrate tra loro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27E24E03-A157-4549-A884-5418BA09E47D}"/>
              </a:ext>
            </a:extLst>
          </p:cNvPr>
          <p:cNvSpPr txBox="1"/>
          <p:nvPr/>
        </p:nvSpPr>
        <p:spPr>
          <a:xfrm>
            <a:off x="858981" y="3634117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trovato coerenza tra le varie funzionalità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A98C6C85-F9FF-404A-AEF1-AF2D29B55618}"/>
              </a:ext>
            </a:extLst>
          </p:cNvPr>
          <p:cNvSpPr txBox="1"/>
          <p:nvPr/>
        </p:nvSpPr>
        <p:spPr>
          <a:xfrm>
            <a:off x="720436" y="39066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Ritengo che la maggior parte delle persone potrebbero impararlo ad usare questo gioco molto rapidamente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0512AD85-F423-FD4B-8033-CBA54F332D76}"/>
              </a:ext>
            </a:extLst>
          </p:cNvPr>
          <p:cNvSpPr txBox="1"/>
          <p:nvPr/>
        </p:nvSpPr>
        <p:spPr>
          <a:xfrm>
            <a:off x="858981" y="4359969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Ho trovato il gioco piuttosto fluido da usare 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59421501-E207-4445-82A7-B6A2F4BFAE19}"/>
              </a:ext>
            </a:extLst>
          </p:cNvPr>
          <p:cNvSpPr txBox="1"/>
          <p:nvPr/>
        </p:nvSpPr>
        <p:spPr>
          <a:xfrm>
            <a:off x="720434" y="469605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Mi sono sentito molto a mio agio nell’uso del gioco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8507DBF0-D957-8141-97CF-6A76ABD70BEE}"/>
              </a:ext>
            </a:extLst>
          </p:cNvPr>
          <p:cNvSpPr txBox="1"/>
          <p:nvPr/>
        </p:nvSpPr>
        <p:spPr>
          <a:xfrm>
            <a:off x="789708" y="4947303"/>
            <a:ext cx="39854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Q10. Non ho dovuto imparare nulla prima di essere in grado di usare agilmente il gioco</a:t>
            </a:r>
          </a:p>
        </p:txBody>
      </p:sp>
    </p:spTree>
    <p:extLst>
      <p:ext uri="{BB962C8B-B14F-4D97-AF65-F5344CB8AC3E}">
        <p14:creationId xmlns:p14="http://schemas.microsoft.com/office/powerpoint/2010/main" val="3547053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6E372FB2-9E83-4C85-B9F4-8F518D347C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716503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2" y="1535289"/>
            <a:ext cx="6642856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59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2195034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59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5715E33-8862-41E6-AB79-AA830E3CCFD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B82AC4D3-CE81-482A-8C18-9714AB012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F6F0F89-2012-4613-9F09-0A284295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CDF15A-95E9-4A1B-A120-1E597F0A6BF8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65CE115-FD3D-43E4-B4CC-AA0CB3CC953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3834405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1E3B77D1-8F89-074D-804B-9BF50A5F231C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FD97E83F-EF42-8E4D-891E-0816CCF226D5}"/>
              </a:ext>
            </a:extLst>
          </p:cNvPr>
          <p:cNvSpPr/>
          <p:nvPr/>
        </p:nvSpPr>
        <p:spPr>
          <a:xfrm>
            <a:off x="4488122" y="1451815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SUS per docenti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F6429C8-024F-A44B-B2CF-C04FA36483A9}"/>
              </a:ext>
            </a:extLst>
          </p:cNvPr>
          <p:cNvSpPr txBox="1"/>
          <p:nvPr/>
        </p:nvSpPr>
        <p:spPr>
          <a:xfrm>
            <a:off x="4485025" y="5514822"/>
            <a:ext cx="749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nulla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440BFB2-F73D-9147-B62A-1FA3A8CAB555}"/>
              </a:ext>
            </a:extLst>
          </p:cNvPr>
          <p:cNvSpPr txBox="1"/>
          <p:nvPr/>
        </p:nvSpPr>
        <p:spPr>
          <a:xfrm>
            <a:off x="8144248" y="5528366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Moltissimo</a:t>
            </a:r>
          </a:p>
        </p:txBody>
      </p:sp>
      <p:graphicFrame>
        <p:nvGraphicFramePr>
          <p:cNvPr id="20" name="Grafico 19">
            <a:extLst>
              <a:ext uri="{FF2B5EF4-FFF2-40B4-BE49-F238E27FC236}">
                <a16:creationId xmlns:a16="http://schemas.microsoft.com/office/drawing/2014/main" id="{830E8F85-F801-0D4B-9194-B37E71548754}"/>
              </a:ext>
            </a:extLst>
          </p:cNvPr>
          <p:cNvGraphicFramePr>
            <a:graphicFrameLocks/>
          </p:cNvGraphicFramePr>
          <p:nvPr/>
        </p:nvGraphicFramePr>
        <p:xfrm>
          <a:off x="4372145" y="1729692"/>
          <a:ext cx="4411376" cy="3927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Rettangolo 57">
            <a:extLst>
              <a:ext uri="{FF2B5EF4-FFF2-40B4-BE49-F238E27FC236}">
                <a16:creationId xmlns:a16="http://schemas.microsoft.com/office/drawing/2014/main" id="{000A501D-219F-7144-BEC5-928A9EBF30BA}"/>
              </a:ext>
            </a:extLst>
          </p:cNvPr>
          <p:cNvSpPr/>
          <p:nvPr/>
        </p:nvSpPr>
        <p:spPr>
          <a:xfrm>
            <a:off x="5121775" y="5725407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2 docenti delle elementari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6435D388-245A-9542-BCAE-4932F8119664}"/>
              </a:ext>
            </a:extLst>
          </p:cNvPr>
          <p:cNvSpPr txBox="1"/>
          <p:nvPr/>
        </p:nvSpPr>
        <p:spPr>
          <a:xfrm>
            <a:off x="275839" y="1914357"/>
            <a:ext cx="449936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frequentemente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E3900D6B-9E8A-E248-9B35-49BC483767F9}"/>
              </a:ext>
            </a:extLst>
          </p:cNvPr>
          <p:cNvSpPr txBox="1"/>
          <p:nvPr/>
        </p:nvSpPr>
        <p:spPr>
          <a:xfrm>
            <a:off x="858983" y="2262513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Ho trovato il gioco complesso solo se necessario 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49438DC-2F8B-6248-9031-2F12F673D9CE}"/>
              </a:ext>
            </a:extLst>
          </p:cNvPr>
          <p:cNvSpPr txBox="1"/>
          <p:nvPr/>
        </p:nvSpPr>
        <p:spPr>
          <a:xfrm>
            <a:off x="720436" y="259919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Ho trovato il gioco semplice da usare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2E0EB0E-C02E-A445-B7E7-25931E434AC1}"/>
              </a:ext>
            </a:extLst>
          </p:cNvPr>
          <p:cNvSpPr txBox="1"/>
          <p:nvPr/>
        </p:nvSpPr>
        <p:spPr>
          <a:xfrm>
            <a:off x="519270" y="2876198"/>
            <a:ext cx="42559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Non necessito di supporto tecnico per essere in grado di usare questo gioco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741450CE-57F2-484B-902C-2F2B8C4597C5}"/>
              </a:ext>
            </a:extLst>
          </p:cNvPr>
          <p:cNvSpPr txBox="1"/>
          <p:nvPr/>
        </p:nvSpPr>
        <p:spPr>
          <a:xfrm>
            <a:off x="363825" y="3301913"/>
            <a:ext cx="44113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trovato le varie funzionalità del gioco ben integrate tra loro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27E24E03-A157-4549-A884-5418BA09E47D}"/>
              </a:ext>
            </a:extLst>
          </p:cNvPr>
          <p:cNvSpPr txBox="1"/>
          <p:nvPr/>
        </p:nvSpPr>
        <p:spPr>
          <a:xfrm>
            <a:off x="858981" y="3634117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trovato coerenza tra le varie funzionalità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A98C6C85-F9FF-404A-AEF1-AF2D29B55618}"/>
              </a:ext>
            </a:extLst>
          </p:cNvPr>
          <p:cNvSpPr txBox="1"/>
          <p:nvPr/>
        </p:nvSpPr>
        <p:spPr>
          <a:xfrm>
            <a:off x="720436" y="39066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Ritengo che la maggior parte delle persone potrebbero impararlo ad usare questo gioco molto rapidamente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0512AD85-F423-FD4B-8033-CBA54F332D76}"/>
              </a:ext>
            </a:extLst>
          </p:cNvPr>
          <p:cNvSpPr txBox="1"/>
          <p:nvPr/>
        </p:nvSpPr>
        <p:spPr>
          <a:xfrm>
            <a:off x="858981" y="4359969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Ho trovato il gioco piuttosto fluido da usare 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59421501-E207-4445-82A7-B6A2F4BFAE19}"/>
              </a:ext>
            </a:extLst>
          </p:cNvPr>
          <p:cNvSpPr txBox="1"/>
          <p:nvPr/>
        </p:nvSpPr>
        <p:spPr>
          <a:xfrm>
            <a:off x="720434" y="469605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Mi sono sentito molto a mio agio nell’uso del gioco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8507DBF0-D957-8141-97CF-6A76ABD70BEE}"/>
              </a:ext>
            </a:extLst>
          </p:cNvPr>
          <p:cNvSpPr txBox="1"/>
          <p:nvPr/>
        </p:nvSpPr>
        <p:spPr>
          <a:xfrm>
            <a:off x="789708" y="4947303"/>
            <a:ext cx="39854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Non ho dovuto imparare nulla prima di essere in grado di usare agilmente il gioco</a:t>
            </a:r>
          </a:p>
        </p:txBody>
      </p:sp>
    </p:spTree>
    <p:extLst>
      <p:ext uri="{BB962C8B-B14F-4D97-AF65-F5344CB8AC3E}">
        <p14:creationId xmlns:p14="http://schemas.microsoft.com/office/powerpoint/2010/main" val="1753143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1E3B77D1-8F89-074D-804B-9BF50A5F231C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FD97E83F-EF42-8E4D-891E-0816CCF226D5}"/>
              </a:ext>
            </a:extLst>
          </p:cNvPr>
          <p:cNvSpPr/>
          <p:nvPr/>
        </p:nvSpPr>
        <p:spPr>
          <a:xfrm>
            <a:off x="4488122" y="1451815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SUS per docenti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F6429C8-024F-A44B-B2CF-C04FA36483A9}"/>
              </a:ext>
            </a:extLst>
          </p:cNvPr>
          <p:cNvSpPr txBox="1"/>
          <p:nvPr/>
        </p:nvSpPr>
        <p:spPr>
          <a:xfrm>
            <a:off x="4485025" y="5514822"/>
            <a:ext cx="749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nulla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440BFB2-F73D-9147-B62A-1FA3A8CAB555}"/>
              </a:ext>
            </a:extLst>
          </p:cNvPr>
          <p:cNvSpPr txBox="1"/>
          <p:nvPr/>
        </p:nvSpPr>
        <p:spPr>
          <a:xfrm>
            <a:off x="8144248" y="5528366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Moltissimo</a:t>
            </a:r>
          </a:p>
        </p:txBody>
      </p:sp>
      <p:graphicFrame>
        <p:nvGraphicFramePr>
          <p:cNvPr id="20" name="Grafico 19">
            <a:extLst>
              <a:ext uri="{FF2B5EF4-FFF2-40B4-BE49-F238E27FC236}">
                <a16:creationId xmlns:a16="http://schemas.microsoft.com/office/drawing/2014/main" id="{830E8F85-F801-0D4B-9194-B37E71548754}"/>
              </a:ext>
            </a:extLst>
          </p:cNvPr>
          <p:cNvGraphicFramePr>
            <a:graphicFrameLocks/>
          </p:cNvGraphicFramePr>
          <p:nvPr/>
        </p:nvGraphicFramePr>
        <p:xfrm>
          <a:off x="4372145" y="1729692"/>
          <a:ext cx="4411376" cy="3927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Rettangolo 57">
            <a:extLst>
              <a:ext uri="{FF2B5EF4-FFF2-40B4-BE49-F238E27FC236}">
                <a16:creationId xmlns:a16="http://schemas.microsoft.com/office/drawing/2014/main" id="{000A501D-219F-7144-BEC5-928A9EBF30BA}"/>
              </a:ext>
            </a:extLst>
          </p:cNvPr>
          <p:cNvSpPr/>
          <p:nvPr/>
        </p:nvSpPr>
        <p:spPr>
          <a:xfrm>
            <a:off x="5121775" y="5725407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2 docenti delle elementari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6435D388-245A-9542-BCAE-4932F8119664}"/>
              </a:ext>
            </a:extLst>
          </p:cNvPr>
          <p:cNvSpPr txBox="1"/>
          <p:nvPr/>
        </p:nvSpPr>
        <p:spPr>
          <a:xfrm>
            <a:off x="275839" y="1914357"/>
            <a:ext cx="449936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frequentemente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E3900D6B-9E8A-E248-9B35-49BC483767F9}"/>
              </a:ext>
            </a:extLst>
          </p:cNvPr>
          <p:cNvSpPr txBox="1"/>
          <p:nvPr/>
        </p:nvSpPr>
        <p:spPr>
          <a:xfrm>
            <a:off x="858983" y="2262513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Ho trovato il gioco complesso solo se necessario 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49438DC-2F8B-6248-9031-2F12F673D9CE}"/>
              </a:ext>
            </a:extLst>
          </p:cNvPr>
          <p:cNvSpPr txBox="1"/>
          <p:nvPr/>
        </p:nvSpPr>
        <p:spPr>
          <a:xfrm>
            <a:off x="720436" y="259919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Q3. Ho trovato il gioco semplice da usare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2E0EB0E-C02E-A445-B7E7-25931E434AC1}"/>
              </a:ext>
            </a:extLst>
          </p:cNvPr>
          <p:cNvSpPr txBox="1"/>
          <p:nvPr/>
        </p:nvSpPr>
        <p:spPr>
          <a:xfrm>
            <a:off x="519270" y="2876198"/>
            <a:ext cx="42559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Non necessito di supporto tecnico per essere in grado di usare questo gioco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741450CE-57F2-484B-902C-2F2B8C4597C5}"/>
              </a:ext>
            </a:extLst>
          </p:cNvPr>
          <p:cNvSpPr txBox="1"/>
          <p:nvPr/>
        </p:nvSpPr>
        <p:spPr>
          <a:xfrm>
            <a:off x="363825" y="3301913"/>
            <a:ext cx="44113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trovato le varie funzionalità del gioco ben integrate tra loro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27E24E03-A157-4549-A884-5418BA09E47D}"/>
              </a:ext>
            </a:extLst>
          </p:cNvPr>
          <p:cNvSpPr txBox="1"/>
          <p:nvPr/>
        </p:nvSpPr>
        <p:spPr>
          <a:xfrm>
            <a:off x="858981" y="3634117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trovato coerenza tra le varie funzionalità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A98C6C85-F9FF-404A-AEF1-AF2D29B55618}"/>
              </a:ext>
            </a:extLst>
          </p:cNvPr>
          <p:cNvSpPr txBox="1"/>
          <p:nvPr/>
        </p:nvSpPr>
        <p:spPr>
          <a:xfrm>
            <a:off x="720436" y="39066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Ritengo che la maggior parte delle persone potrebbero impararlo ad usare questo gioco molto rapidamente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0512AD85-F423-FD4B-8033-CBA54F332D76}"/>
              </a:ext>
            </a:extLst>
          </p:cNvPr>
          <p:cNvSpPr txBox="1"/>
          <p:nvPr/>
        </p:nvSpPr>
        <p:spPr>
          <a:xfrm>
            <a:off x="858981" y="4359969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Ho trovato il gioco piuttosto fluido da usare 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59421501-E207-4445-82A7-B6A2F4BFAE19}"/>
              </a:ext>
            </a:extLst>
          </p:cNvPr>
          <p:cNvSpPr txBox="1"/>
          <p:nvPr/>
        </p:nvSpPr>
        <p:spPr>
          <a:xfrm>
            <a:off x="720434" y="469605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Q9. Mi sono sentito molto a mio agio nell’uso del gioco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8507DBF0-D957-8141-97CF-6A76ABD70BEE}"/>
              </a:ext>
            </a:extLst>
          </p:cNvPr>
          <p:cNvSpPr txBox="1"/>
          <p:nvPr/>
        </p:nvSpPr>
        <p:spPr>
          <a:xfrm>
            <a:off x="789708" y="4947303"/>
            <a:ext cx="39854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Non ho dovuto imparare nulla prima di essere in grado di usare agilmente il gioco</a:t>
            </a:r>
          </a:p>
        </p:txBody>
      </p:sp>
    </p:spTree>
    <p:extLst>
      <p:ext uri="{BB962C8B-B14F-4D97-AF65-F5344CB8AC3E}">
        <p14:creationId xmlns:p14="http://schemas.microsoft.com/office/powerpoint/2010/main" val="2115760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 e </a:t>
            </a:r>
            <a:r>
              <a:rPr lang="it-IT" dirty="0" err="1"/>
              <a:t>Number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05260ED9-D18F-244D-B1D4-327D17582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9B7A5C5-4D37-AA41-B007-F20635861A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28977" y="1945926"/>
            <a:ext cx="5012267" cy="3252623"/>
          </a:xfrm>
          <a:prstGeom prst="rect">
            <a:avLst/>
          </a:prstGeom>
          <a:ln>
            <a:solidFill>
              <a:srgbClr val="728FA5"/>
            </a:solidFill>
          </a:ln>
        </p:spPr>
      </p:pic>
    </p:spTree>
    <p:extLst>
      <p:ext uri="{BB962C8B-B14F-4D97-AF65-F5344CB8AC3E}">
        <p14:creationId xmlns:p14="http://schemas.microsoft.com/office/powerpoint/2010/main" val="2065584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 e </a:t>
            </a:r>
            <a:r>
              <a:rPr lang="it-IT" dirty="0" err="1"/>
              <a:t>Number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05260ED9-D18F-244D-B1D4-327D17582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9B7A5C5-4D37-AA41-B007-F20635861A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28977" y="1945926"/>
            <a:ext cx="5012267" cy="3252623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91377BE-D8D3-8341-8519-13D97E5DFD5C}"/>
              </a:ext>
            </a:extLst>
          </p:cNvPr>
          <p:cNvSpPr txBox="1"/>
          <p:nvPr/>
        </p:nvSpPr>
        <p:spPr>
          <a:xfrm>
            <a:off x="6135607" y="1815753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/>
              <a:t>Punteggio SUS Insegnanti</a:t>
            </a:r>
          </a:p>
        </p:txBody>
      </p:sp>
      <p:sp>
        <p:nvSpPr>
          <p:cNvPr id="16" name="Torta 15">
            <a:extLst>
              <a:ext uri="{FF2B5EF4-FFF2-40B4-BE49-F238E27FC236}">
                <a16:creationId xmlns:a16="http://schemas.microsoft.com/office/drawing/2014/main" id="{25EE8AA1-E700-9E47-ABC4-6E7C8CC24208}"/>
              </a:ext>
            </a:extLst>
          </p:cNvPr>
          <p:cNvSpPr/>
          <p:nvPr/>
        </p:nvSpPr>
        <p:spPr>
          <a:xfrm>
            <a:off x="5783959" y="2529772"/>
            <a:ext cx="1260000" cy="1260000"/>
          </a:xfrm>
          <a:prstGeom prst="pie">
            <a:avLst>
              <a:gd name="adj1" fmla="val 17752312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93,75%</a:t>
            </a:r>
          </a:p>
        </p:txBody>
      </p:sp>
      <p:sp>
        <p:nvSpPr>
          <p:cNvPr id="17" name="Torta 16">
            <a:extLst>
              <a:ext uri="{FF2B5EF4-FFF2-40B4-BE49-F238E27FC236}">
                <a16:creationId xmlns:a16="http://schemas.microsoft.com/office/drawing/2014/main" id="{D14159D0-6CC3-E44D-AF88-221D5A08C6C1}"/>
              </a:ext>
            </a:extLst>
          </p:cNvPr>
          <p:cNvSpPr/>
          <p:nvPr/>
        </p:nvSpPr>
        <p:spPr>
          <a:xfrm>
            <a:off x="7609669" y="3932920"/>
            <a:ext cx="1260000" cy="1260000"/>
          </a:xfrm>
          <a:prstGeom prst="pie">
            <a:avLst>
              <a:gd name="adj1" fmla="val 16811414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97,50%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5C4AF51-4BC1-6E4B-9FDF-F6747EFB7EA0}"/>
              </a:ext>
            </a:extLst>
          </p:cNvPr>
          <p:cNvSpPr/>
          <p:nvPr/>
        </p:nvSpPr>
        <p:spPr>
          <a:xfrm>
            <a:off x="7017958" y="3021272"/>
            <a:ext cx="20660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400" b="1" dirty="0">
                <a:solidFill>
                  <a:schemeClr val="dk1"/>
                </a:solidFill>
              </a:rPr>
              <a:t>Punteggio </a:t>
            </a:r>
            <a:r>
              <a:rPr lang="it-IT" sz="1400" b="1" dirty="0" err="1">
                <a:solidFill>
                  <a:schemeClr val="dk1"/>
                </a:solidFill>
              </a:rPr>
              <a:t>Syllable</a:t>
            </a:r>
            <a:r>
              <a:rPr lang="it-IT" sz="1400" b="1" dirty="0">
                <a:solidFill>
                  <a:schemeClr val="dk1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212C7760-9F9B-924F-B76B-50780AD2DEE2}"/>
              </a:ext>
            </a:extLst>
          </p:cNvPr>
          <p:cNvSpPr/>
          <p:nvPr/>
        </p:nvSpPr>
        <p:spPr>
          <a:xfrm>
            <a:off x="5543630" y="4472070"/>
            <a:ext cx="20660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400" b="1" dirty="0">
                <a:solidFill>
                  <a:schemeClr val="dk1"/>
                </a:solidFill>
              </a:rPr>
              <a:t>Punteggio </a:t>
            </a:r>
            <a:r>
              <a:rPr lang="it-IT" sz="1400" b="1" dirty="0" err="1">
                <a:solidFill>
                  <a:schemeClr val="dk1"/>
                </a:solidFill>
              </a:rPr>
              <a:t>Number</a:t>
            </a:r>
            <a:r>
              <a:rPr lang="it-IT" sz="1400" b="1" dirty="0">
                <a:solidFill>
                  <a:schemeClr val="dk1"/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2197220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Questionario SUS modificato per Psicologi</a:t>
            </a:r>
            <a:endParaRPr lang="en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94FE310-1D98-7F4F-A8F6-2A8C8C872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79" y="139167"/>
            <a:ext cx="900000" cy="79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94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Questionario SUS modificato per Psicologi</a:t>
            </a:r>
            <a:endParaRPr lang="en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94FE310-1D98-7F4F-A8F6-2A8C8C872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79" y="139167"/>
            <a:ext cx="900000" cy="79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724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19" y="118736"/>
            <a:ext cx="8581043" cy="840400"/>
          </a:xfrm>
        </p:spPr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A2BA9-F469-364C-A225-126CCA7AEF3C}"/>
              </a:ext>
            </a:extLst>
          </p:cNvPr>
          <p:cNvSpPr txBox="1"/>
          <p:nvPr/>
        </p:nvSpPr>
        <p:spPr>
          <a:xfrm>
            <a:off x="1264231" y="1274269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</a:t>
            </a:r>
          </a:p>
        </p:txBody>
      </p:sp>
      <p:pic>
        <p:nvPicPr>
          <p:cNvPr id="19" name="Picture 2" descr="Work in progress - exibart.com">
            <a:extLst>
              <a:ext uri="{FF2B5EF4-FFF2-40B4-BE49-F238E27FC236}">
                <a16:creationId xmlns:a16="http://schemas.microsoft.com/office/drawing/2014/main" id="{111B4B0E-F804-864C-A39A-BD83C12E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30" y="1472322"/>
            <a:ext cx="1221997" cy="111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1A9D0D0-7733-C94B-B44B-216D6E480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2A8FFC2-9615-0D40-90C4-22EB84331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700407"/>
              </p:ext>
            </p:extLst>
          </p:nvPr>
        </p:nvGraphicFramePr>
        <p:xfrm>
          <a:off x="204326" y="1716689"/>
          <a:ext cx="5174739" cy="19599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4913">
                  <a:extLst>
                    <a:ext uri="{9D8B030D-6E8A-4147-A177-3AD203B41FA5}">
                      <a16:colId xmlns:a16="http://schemas.microsoft.com/office/drawing/2014/main" val="2378876847"/>
                    </a:ext>
                  </a:extLst>
                </a:gridCol>
                <a:gridCol w="1724913">
                  <a:extLst>
                    <a:ext uri="{9D8B030D-6E8A-4147-A177-3AD203B41FA5}">
                      <a16:colId xmlns:a16="http://schemas.microsoft.com/office/drawing/2014/main" val="4170934051"/>
                    </a:ext>
                  </a:extLst>
                </a:gridCol>
                <a:gridCol w="1724913">
                  <a:extLst>
                    <a:ext uri="{9D8B030D-6E8A-4147-A177-3AD203B41FA5}">
                      <a16:colId xmlns:a16="http://schemas.microsoft.com/office/drawing/2014/main" val="1340046646"/>
                    </a:ext>
                  </a:extLst>
                </a:gridCol>
              </a:tblGrid>
              <a:tr h="476632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Number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Syllable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9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Tutorial (Q10)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278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Facilità d’uso (Q7)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314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Intuitività (Q4)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65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Difficoltà (Q2)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850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1820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19" y="118736"/>
            <a:ext cx="8581043" cy="840400"/>
          </a:xfrm>
        </p:spPr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A2BA9-F469-364C-A225-126CCA7AEF3C}"/>
              </a:ext>
            </a:extLst>
          </p:cNvPr>
          <p:cNvSpPr txBox="1"/>
          <p:nvPr/>
        </p:nvSpPr>
        <p:spPr>
          <a:xfrm>
            <a:off x="1264231" y="1274269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</a:t>
            </a:r>
          </a:p>
        </p:txBody>
      </p:sp>
      <p:pic>
        <p:nvPicPr>
          <p:cNvPr id="19" name="Picture 2" descr="Work in progress - exibart.com">
            <a:extLst>
              <a:ext uri="{FF2B5EF4-FFF2-40B4-BE49-F238E27FC236}">
                <a16:creationId xmlns:a16="http://schemas.microsoft.com/office/drawing/2014/main" id="{111B4B0E-F804-864C-A39A-BD83C12E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30" y="1472322"/>
            <a:ext cx="1221997" cy="111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69FBA-3AF9-424E-9B27-ABD21E957F38}"/>
              </a:ext>
            </a:extLst>
          </p:cNvPr>
          <p:cNvSpPr txBox="1"/>
          <p:nvPr/>
        </p:nvSpPr>
        <p:spPr>
          <a:xfrm>
            <a:off x="5579244" y="3354649"/>
            <a:ext cx="1593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pic>
        <p:nvPicPr>
          <p:cNvPr id="2050" name="Picture 2" descr="Ok Libero Icona di Super Flat Remix V1.08 Emblems">
            <a:extLst>
              <a:ext uri="{FF2B5EF4-FFF2-40B4-BE49-F238E27FC236}">
                <a16:creationId xmlns:a16="http://schemas.microsoft.com/office/drawing/2014/main" id="{69ED2ABB-315C-7746-A19B-70EC1B9D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993" y="3832836"/>
            <a:ext cx="1042464" cy="104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1A9D0D0-7733-C94B-B44B-216D6E480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2A8FFC2-9615-0D40-90C4-22EB84331A2B}"/>
              </a:ext>
            </a:extLst>
          </p:cNvPr>
          <p:cNvGraphicFramePr>
            <a:graphicFrameLocks noGrp="1"/>
          </p:cNvGraphicFramePr>
          <p:nvPr/>
        </p:nvGraphicFramePr>
        <p:xfrm>
          <a:off x="204326" y="1716689"/>
          <a:ext cx="5174739" cy="19599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4913">
                  <a:extLst>
                    <a:ext uri="{9D8B030D-6E8A-4147-A177-3AD203B41FA5}">
                      <a16:colId xmlns:a16="http://schemas.microsoft.com/office/drawing/2014/main" val="2378876847"/>
                    </a:ext>
                  </a:extLst>
                </a:gridCol>
                <a:gridCol w="1724913">
                  <a:extLst>
                    <a:ext uri="{9D8B030D-6E8A-4147-A177-3AD203B41FA5}">
                      <a16:colId xmlns:a16="http://schemas.microsoft.com/office/drawing/2014/main" val="4170934051"/>
                    </a:ext>
                  </a:extLst>
                </a:gridCol>
                <a:gridCol w="1724913">
                  <a:extLst>
                    <a:ext uri="{9D8B030D-6E8A-4147-A177-3AD203B41FA5}">
                      <a16:colId xmlns:a16="http://schemas.microsoft.com/office/drawing/2014/main" val="1340046646"/>
                    </a:ext>
                  </a:extLst>
                </a:gridCol>
              </a:tblGrid>
              <a:tr h="476632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Number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Syllable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9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Tutorial (Q10)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278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Facilità d’uso (Q7)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314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Intuitività (Q4)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65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Difficoltà (Q2)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850149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7F19E17-43BF-2B40-90EA-1952ED9774B5}"/>
              </a:ext>
            </a:extLst>
          </p:cNvPr>
          <p:cNvGraphicFramePr>
            <a:graphicFrameLocks noGrp="1"/>
          </p:cNvGraphicFramePr>
          <p:nvPr/>
        </p:nvGraphicFramePr>
        <p:xfrm>
          <a:off x="3911845" y="3832836"/>
          <a:ext cx="5075712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91904">
                  <a:extLst>
                    <a:ext uri="{9D8B030D-6E8A-4147-A177-3AD203B41FA5}">
                      <a16:colId xmlns:a16="http://schemas.microsoft.com/office/drawing/2014/main" val="3947617162"/>
                    </a:ext>
                  </a:extLst>
                </a:gridCol>
                <a:gridCol w="1691904">
                  <a:extLst>
                    <a:ext uri="{9D8B030D-6E8A-4147-A177-3AD203B41FA5}">
                      <a16:colId xmlns:a16="http://schemas.microsoft.com/office/drawing/2014/main" val="3276631794"/>
                    </a:ext>
                  </a:extLst>
                </a:gridCol>
                <a:gridCol w="1691904">
                  <a:extLst>
                    <a:ext uri="{9D8B030D-6E8A-4147-A177-3AD203B41FA5}">
                      <a16:colId xmlns:a16="http://schemas.microsoft.com/office/drawing/2014/main" val="2961519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Number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Syllable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92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Divertimento (Q1)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174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Engagement (Q3)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315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Familiarità (Q9)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021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049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19" y="118736"/>
            <a:ext cx="8581043" cy="840400"/>
          </a:xfrm>
        </p:spPr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A2BA9-F469-364C-A225-126CCA7AEF3C}"/>
              </a:ext>
            </a:extLst>
          </p:cNvPr>
          <p:cNvSpPr txBox="1"/>
          <p:nvPr/>
        </p:nvSpPr>
        <p:spPr>
          <a:xfrm>
            <a:off x="1264231" y="1274269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</a:t>
            </a:r>
          </a:p>
        </p:txBody>
      </p:sp>
      <p:pic>
        <p:nvPicPr>
          <p:cNvPr id="19" name="Picture 2" descr="Work in progress - exibart.com">
            <a:extLst>
              <a:ext uri="{FF2B5EF4-FFF2-40B4-BE49-F238E27FC236}">
                <a16:creationId xmlns:a16="http://schemas.microsoft.com/office/drawing/2014/main" id="{111B4B0E-F804-864C-A39A-BD83C12E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30" y="1472322"/>
            <a:ext cx="1221997" cy="111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69FBA-3AF9-424E-9B27-ABD21E957F38}"/>
              </a:ext>
            </a:extLst>
          </p:cNvPr>
          <p:cNvSpPr txBox="1"/>
          <p:nvPr/>
        </p:nvSpPr>
        <p:spPr>
          <a:xfrm>
            <a:off x="5579244" y="3354649"/>
            <a:ext cx="1593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pic>
        <p:nvPicPr>
          <p:cNvPr id="2050" name="Picture 2" descr="Ok Libero Icona di Super Flat Remix V1.08 Emblems">
            <a:extLst>
              <a:ext uri="{FF2B5EF4-FFF2-40B4-BE49-F238E27FC236}">
                <a16:creationId xmlns:a16="http://schemas.microsoft.com/office/drawing/2014/main" id="{69ED2ABB-315C-7746-A19B-70EC1B9D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993" y="3832836"/>
            <a:ext cx="1042464" cy="104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1A9D0D0-7733-C94B-B44B-216D6E480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2A8FFC2-9615-0D40-90C4-22EB84331A2B}"/>
              </a:ext>
            </a:extLst>
          </p:cNvPr>
          <p:cNvGraphicFramePr>
            <a:graphicFrameLocks noGrp="1"/>
          </p:cNvGraphicFramePr>
          <p:nvPr/>
        </p:nvGraphicFramePr>
        <p:xfrm>
          <a:off x="204326" y="1716689"/>
          <a:ext cx="5174739" cy="19599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4913">
                  <a:extLst>
                    <a:ext uri="{9D8B030D-6E8A-4147-A177-3AD203B41FA5}">
                      <a16:colId xmlns:a16="http://schemas.microsoft.com/office/drawing/2014/main" val="2378876847"/>
                    </a:ext>
                  </a:extLst>
                </a:gridCol>
                <a:gridCol w="1724913">
                  <a:extLst>
                    <a:ext uri="{9D8B030D-6E8A-4147-A177-3AD203B41FA5}">
                      <a16:colId xmlns:a16="http://schemas.microsoft.com/office/drawing/2014/main" val="4170934051"/>
                    </a:ext>
                  </a:extLst>
                </a:gridCol>
                <a:gridCol w="1724913">
                  <a:extLst>
                    <a:ext uri="{9D8B030D-6E8A-4147-A177-3AD203B41FA5}">
                      <a16:colId xmlns:a16="http://schemas.microsoft.com/office/drawing/2014/main" val="1340046646"/>
                    </a:ext>
                  </a:extLst>
                </a:gridCol>
              </a:tblGrid>
              <a:tr h="476632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Number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Syllable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9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Tutorial (Q10)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278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Facilità d’uso (Q7)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314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Intuitività (Q4)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65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Difficoltà (Q2)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850149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7F19E17-43BF-2B40-90EA-1952ED9774B5}"/>
              </a:ext>
            </a:extLst>
          </p:cNvPr>
          <p:cNvGraphicFramePr>
            <a:graphicFrameLocks noGrp="1"/>
          </p:cNvGraphicFramePr>
          <p:nvPr/>
        </p:nvGraphicFramePr>
        <p:xfrm>
          <a:off x="3911845" y="3832836"/>
          <a:ext cx="5075712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91904">
                  <a:extLst>
                    <a:ext uri="{9D8B030D-6E8A-4147-A177-3AD203B41FA5}">
                      <a16:colId xmlns:a16="http://schemas.microsoft.com/office/drawing/2014/main" val="3947617162"/>
                    </a:ext>
                  </a:extLst>
                </a:gridCol>
                <a:gridCol w="1691904">
                  <a:extLst>
                    <a:ext uri="{9D8B030D-6E8A-4147-A177-3AD203B41FA5}">
                      <a16:colId xmlns:a16="http://schemas.microsoft.com/office/drawing/2014/main" val="3276631794"/>
                    </a:ext>
                  </a:extLst>
                </a:gridCol>
                <a:gridCol w="1691904">
                  <a:extLst>
                    <a:ext uri="{9D8B030D-6E8A-4147-A177-3AD203B41FA5}">
                      <a16:colId xmlns:a16="http://schemas.microsoft.com/office/drawing/2014/main" val="2961519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Number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Syllable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92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Divertimento (Q1)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174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Engagement (Q3)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315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Familiarità (Q9)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0210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1AFB95C-A508-6040-B200-B27C0D0B4D9D}"/>
              </a:ext>
            </a:extLst>
          </p:cNvPr>
          <p:cNvSpPr/>
          <p:nvPr/>
        </p:nvSpPr>
        <p:spPr>
          <a:xfrm>
            <a:off x="1" y="5226317"/>
            <a:ext cx="5790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T" b="1" dirty="0"/>
              <a:t>ATTENZIONE</a:t>
            </a:r>
            <a:r>
              <a:rPr lang="en-IT" dirty="0"/>
              <a:t> : </a:t>
            </a:r>
          </a:p>
          <a:p>
            <a:r>
              <a:rPr lang="en-IT" dirty="0"/>
              <a:t>Gli utenti target sono bambini, le loro risposte possono essere suscettibili a diversi fattori -&gt; pareri qualitativi</a:t>
            </a:r>
          </a:p>
        </p:txBody>
      </p:sp>
    </p:spTree>
    <p:extLst>
      <p:ext uri="{BB962C8B-B14F-4D97-AF65-F5344CB8AC3E}">
        <p14:creationId xmlns:p14="http://schemas.microsoft.com/office/powerpoint/2010/main" val="2437714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6E66-D598-6B46-86E9-89C0C972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Miglioramenti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04206C-58C5-5E4A-AA83-9E7CED26B249}"/>
              </a:ext>
            </a:extLst>
          </p:cNvPr>
          <p:cNvGrpSpPr/>
          <p:nvPr/>
        </p:nvGrpSpPr>
        <p:grpSpPr>
          <a:xfrm>
            <a:off x="189568" y="1481590"/>
            <a:ext cx="2049522" cy="1825587"/>
            <a:chOff x="61410" y="3136605"/>
            <a:chExt cx="3292887" cy="300211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47364B-5525-9E44-BEDC-95DE3DB69686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4F326B-9B27-BF46-81E9-DCF14CC56D4C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1115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Traduzione delle specifiche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71415A-2514-2D40-8099-0F46A4D8EA4A}"/>
                </a:ext>
              </a:extLst>
            </p:cNvPr>
            <p:cNvSpPr txBox="1"/>
            <p:nvPr/>
          </p:nvSpPr>
          <p:spPr>
            <a:xfrm>
              <a:off x="2067262" y="4498657"/>
              <a:ext cx="1287035" cy="495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000" dirty="0"/>
                <a:t>Sviluppo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D7A48-B673-A642-968B-1E0C491C83FA}"/>
                </a:ext>
              </a:extLst>
            </p:cNvPr>
            <p:cNvSpPr txBox="1"/>
            <p:nvPr/>
          </p:nvSpPr>
          <p:spPr>
            <a:xfrm>
              <a:off x="1296216" y="5512978"/>
              <a:ext cx="920574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Test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126593B-D10A-8A49-B4E9-53DD6045D7E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F233CCE-0312-B141-9F8C-A3EF402C7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7262" y="4914392"/>
              <a:ext cx="633083" cy="6809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2D26B6-1BF2-F547-A580-C02E605B6F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846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Diagram 5">
            <a:extLst>
              <a:ext uri="{FF2B5EF4-FFF2-40B4-BE49-F238E27FC236}">
                <a16:creationId xmlns:a16="http://schemas.microsoft.com/office/drawing/2014/main" id="{B39C6594-3AFE-418D-A703-9E6DBEA7AE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8686606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1" y="1535289"/>
            <a:ext cx="8581043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77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8581042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77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527F4B53-29D2-483C-8179-680A41EF826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BB8B64D-F9F5-4A5B-B4C6-20F3C5BFB8A7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22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30C0458-C372-487A-9B3D-B708B25B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B3E923A4-F4E1-478E-BDB8-249BEC7E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3890101-4F9E-4EDE-88A1-AC2A329EE6E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2255572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439C06-207E-CE42-9B3D-9E314502E282}"/>
              </a:ext>
            </a:extLst>
          </p:cNvPr>
          <p:cNvSpPr/>
          <p:nvPr/>
        </p:nvSpPr>
        <p:spPr>
          <a:xfrm>
            <a:off x="7255565" y="1481590"/>
            <a:ext cx="1698867" cy="729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E6E66-D598-6B46-86E9-89C0C972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Miglioramenti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F35FE-66EF-064B-A993-70412440046A}"/>
              </a:ext>
            </a:extLst>
          </p:cNvPr>
          <p:cNvSpPr txBox="1"/>
          <p:nvPr/>
        </p:nvSpPr>
        <p:spPr>
          <a:xfrm>
            <a:off x="2360038" y="1838357"/>
            <a:ext cx="3926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olore barra punteggio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erfezionamento del salvataggio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5C3B1-48CD-7049-9B06-63289444D048}"/>
              </a:ext>
            </a:extLst>
          </p:cNvPr>
          <p:cNvSpPr txBox="1"/>
          <p:nvPr/>
        </p:nvSpPr>
        <p:spPr>
          <a:xfrm>
            <a:off x="2360038" y="1401828"/>
            <a:ext cx="23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SUS e pareri qualitativi: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8A8ED-0DA0-134E-9396-DAFBC7196E74}"/>
              </a:ext>
            </a:extLst>
          </p:cNvPr>
          <p:cNvSpPr txBox="1"/>
          <p:nvPr/>
        </p:nvSpPr>
        <p:spPr>
          <a:xfrm>
            <a:off x="2360038" y="2828884"/>
            <a:ext cx="3749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Velocità libellule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Meccanismo per ottimizzare le vite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4784B-5BD1-F446-B5A0-702EB90971C9}"/>
              </a:ext>
            </a:extLst>
          </p:cNvPr>
          <p:cNvSpPr txBox="1"/>
          <p:nvPr/>
        </p:nvSpPr>
        <p:spPr>
          <a:xfrm>
            <a:off x="7295321" y="1505181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Syllable Game </a:t>
            </a:r>
          </a:p>
          <a:p>
            <a:pPr algn="ctr"/>
            <a:r>
              <a:rPr lang="en-IT" dirty="0">
                <a:solidFill>
                  <a:srgbClr val="7030A0"/>
                </a:solidFill>
              </a:rPr>
              <a:t>Number Game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04206C-58C5-5E4A-AA83-9E7CED26B249}"/>
              </a:ext>
            </a:extLst>
          </p:cNvPr>
          <p:cNvGrpSpPr/>
          <p:nvPr/>
        </p:nvGrpSpPr>
        <p:grpSpPr>
          <a:xfrm>
            <a:off x="189568" y="1481590"/>
            <a:ext cx="2049522" cy="1825587"/>
            <a:chOff x="61410" y="3136605"/>
            <a:chExt cx="3292887" cy="300211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47364B-5525-9E44-BEDC-95DE3DB69686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4F326B-9B27-BF46-81E9-DCF14CC56D4C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1115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Traduzione delle specifiche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71415A-2514-2D40-8099-0F46A4D8EA4A}"/>
                </a:ext>
              </a:extLst>
            </p:cNvPr>
            <p:cNvSpPr txBox="1"/>
            <p:nvPr/>
          </p:nvSpPr>
          <p:spPr>
            <a:xfrm>
              <a:off x="2067262" y="4498657"/>
              <a:ext cx="1287035" cy="495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000" dirty="0"/>
                <a:t>Sviluppo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D7A48-B673-A642-968B-1E0C491C83FA}"/>
                </a:ext>
              </a:extLst>
            </p:cNvPr>
            <p:cNvSpPr txBox="1"/>
            <p:nvPr/>
          </p:nvSpPr>
          <p:spPr>
            <a:xfrm>
              <a:off x="1296216" y="5512978"/>
              <a:ext cx="920574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Test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126593B-D10A-8A49-B4E9-53DD6045D7E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F233CCE-0312-B141-9F8C-A3EF402C7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7262" y="4914392"/>
              <a:ext cx="633083" cy="6809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2D26B6-1BF2-F547-A580-C02E605B6F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AFA01E1-0603-0740-AADF-D80EA616A18C}"/>
              </a:ext>
            </a:extLst>
          </p:cNvPr>
          <p:cNvSpPr/>
          <p:nvPr/>
        </p:nvSpPr>
        <p:spPr>
          <a:xfrm rot="19997082">
            <a:off x="642353" y="2338015"/>
            <a:ext cx="278697" cy="646068"/>
          </a:xfrm>
          <a:prstGeom prst="ellipse">
            <a:avLst/>
          </a:prstGeom>
          <a:noFill/>
          <a:ln w="19050">
            <a:solidFill>
              <a:srgbClr val="FF57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64120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6E66-D598-6B46-86E9-89C0C972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Miglioramenti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3495B-32AA-5144-804D-92F9373B6590}"/>
              </a:ext>
            </a:extLst>
          </p:cNvPr>
          <p:cNvSpPr txBox="1"/>
          <p:nvPr/>
        </p:nvSpPr>
        <p:spPr>
          <a:xfrm>
            <a:off x="320441" y="4618259"/>
            <a:ext cx="323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Cambiamento delle Immagini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0B425-357E-0A46-9049-4A390B4C1D9C}"/>
              </a:ext>
            </a:extLst>
          </p:cNvPr>
          <p:cNvSpPr txBox="1"/>
          <p:nvPr/>
        </p:nvSpPr>
        <p:spPr>
          <a:xfrm>
            <a:off x="512005" y="4179151"/>
            <a:ext cx="242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Colloqui e test sui clinici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40252-4636-3C48-99C3-24F40E35FB0F}"/>
              </a:ext>
            </a:extLst>
          </p:cNvPr>
          <p:cNvSpPr txBox="1"/>
          <p:nvPr/>
        </p:nvSpPr>
        <p:spPr>
          <a:xfrm>
            <a:off x="320441" y="5072670"/>
            <a:ext cx="4258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Riduzione degli stimoli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Calibrazione del settaggio della difficoltà</a:t>
            </a:r>
          </a:p>
        </p:txBody>
      </p:sp>
      <p:pic>
        <p:nvPicPr>
          <p:cNvPr id="23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870DECB3-7665-CC49-B398-39628DFA4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1" t="14444" r="20104" b="7037"/>
          <a:stretch/>
        </p:blipFill>
        <p:spPr>
          <a:xfrm>
            <a:off x="5115757" y="4680036"/>
            <a:ext cx="1408972" cy="1038965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pic>
        <p:nvPicPr>
          <p:cNvPr id="24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8822288D-5472-6C49-A3FE-7046E81412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7572317" y="4650970"/>
            <a:ext cx="1538098" cy="1097095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0189E9-0804-FD45-B1D2-F37E857CB31C}"/>
              </a:ext>
            </a:extLst>
          </p:cNvPr>
          <p:cNvCxnSpPr>
            <a:cxnSpLocks/>
          </p:cNvCxnSpPr>
          <p:nvPr/>
        </p:nvCxnSpPr>
        <p:spPr>
          <a:xfrm>
            <a:off x="6805408" y="5202163"/>
            <a:ext cx="536713" cy="0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5DF8733-9C5E-1C41-8DCE-BEBAB3A68540}"/>
              </a:ext>
            </a:extLst>
          </p:cNvPr>
          <p:cNvSpPr/>
          <p:nvPr/>
        </p:nvSpPr>
        <p:spPr>
          <a:xfrm>
            <a:off x="7255565" y="1481590"/>
            <a:ext cx="1698867" cy="729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53C92F-1ACA-9E49-B885-9E17431D057C}"/>
              </a:ext>
            </a:extLst>
          </p:cNvPr>
          <p:cNvSpPr txBox="1"/>
          <p:nvPr/>
        </p:nvSpPr>
        <p:spPr>
          <a:xfrm>
            <a:off x="2360038" y="1838357"/>
            <a:ext cx="3926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olore barra punteggio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erfezionamento del salvataggio 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37809C-5842-AA49-B47A-5781A3874C87}"/>
              </a:ext>
            </a:extLst>
          </p:cNvPr>
          <p:cNvSpPr txBox="1"/>
          <p:nvPr/>
        </p:nvSpPr>
        <p:spPr>
          <a:xfrm>
            <a:off x="2360038" y="1401828"/>
            <a:ext cx="23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SUS e pareri qualitativi: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5470BF-0961-BB44-B328-5D395EBC8932}"/>
              </a:ext>
            </a:extLst>
          </p:cNvPr>
          <p:cNvSpPr txBox="1"/>
          <p:nvPr/>
        </p:nvSpPr>
        <p:spPr>
          <a:xfrm>
            <a:off x="2360038" y="2828884"/>
            <a:ext cx="3749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Velocità libellule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Meccanismo per ottimizzare le vite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6FFC94-DD10-634A-A8FC-18BAF8A052CE}"/>
              </a:ext>
            </a:extLst>
          </p:cNvPr>
          <p:cNvSpPr txBox="1"/>
          <p:nvPr/>
        </p:nvSpPr>
        <p:spPr>
          <a:xfrm>
            <a:off x="7295321" y="1505181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Syllable Game </a:t>
            </a:r>
          </a:p>
          <a:p>
            <a:pPr algn="ctr"/>
            <a:r>
              <a:rPr lang="en-IT" dirty="0">
                <a:solidFill>
                  <a:srgbClr val="7030A0"/>
                </a:solidFill>
              </a:rPr>
              <a:t>Number Game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4F8D2A-4770-9746-9862-97940DEBED33}"/>
              </a:ext>
            </a:extLst>
          </p:cNvPr>
          <p:cNvGrpSpPr/>
          <p:nvPr/>
        </p:nvGrpSpPr>
        <p:grpSpPr>
          <a:xfrm>
            <a:off x="189568" y="1481590"/>
            <a:ext cx="2049522" cy="1825587"/>
            <a:chOff x="61410" y="3136605"/>
            <a:chExt cx="3292887" cy="300211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44624D9-3565-E54F-8A83-5C33990D914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717199-172C-3B4F-9B00-CD2194CE3745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1115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Traduzione delle specifiche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9E72D1-9C2B-9148-B4E1-2222100283F2}"/>
                </a:ext>
              </a:extLst>
            </p:cNvPr>
            <p:cNvSpPr txBox="1"/>
            <p:nvPr/>
          </p:nvSpPr>
          <p:spPr>
            <a:xfrm>
              <a:off x="2067262" y="4498657"/>
              <a:ext cx="1287035" cy="495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000" dirty="0"/>
                <a:t>Sviluppo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26D70D-F31F-1E47-86E6-EE224F7C4A5E}"/>
                </a:ext>
              </a:extLst>
            </p:cNvPr>
            <p:cNvSpPr txBox="1"/>
            <p:nvPr/>
          </p:nvSpPr>
          <p:spPr>
            <a:xfrm>
              <a:off x="1296216" y="5512978"/>
              <a:ext cx="920574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Test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18828E9-5F38-9448-8FEC-0FE168D405A8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28A57D9-4914-E149-B6BF-491129B7BA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7262" y="4914392"/>
              <a:ext cx="633083" cy="6809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3E13A9A-2ABC-CF41-86A9-C92B4629AD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40DCF8BC-0F0B-DE4C-9ACB-5E72028ACE1A}"/>
              </a:ext>
            </a:extLst>
          </p:cNvPr>
          <p:cNvSpPr/>
          <p:nvPr/>
        </p:nvSpPr>
        <p:spPr>
          <a:xfrm rot="19997082">
            <a:off x="642353" y="2338015"/>
            <a:ext cx="278697" cy="646068"/>
          </a:xfrm>
          <a:prstGeom prst="ellipse">
            <a:avLst/>
          </a:prstGeom>
          <a:noFill/>
          <a:ln w="19050">
            <a:solidFill>
              <a:srgbClr val="FF57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178342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4" y="1713283"/>
            <a:ext cx="1011727" cy="1034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1979815" y="2088550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73" y="2729453"/>
            <a:ext cx="1722031" cy="109399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73" y="1313173"/>
            <a:ext cx="1669073" cy="1245536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814" y="2292522"/>
            <a:ext cx="1277874" cy="873862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494" y="2294015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35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  <p:pic>
        <p:nvPicPr>
          <p:cNvPr id="25" name="Picture 2" descr="Uso didattico del Tablet – Scuolawebinar">
            <a:extLst>
              <a:ext uri="{FF2B5EF4-FFF2-40B4-BE49-F238E27FC236}">
                <a16:creationId xmlns:a16="http://schemas.microsoft.com/office/drawing/2014/main" id="{BC8EA56B-02B4-AB40-B989-FC013072F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517" y="4271660"/>
            <a:ext cx="1909050" cy="127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DE59F2-2640-CC4B-8430-C35816074859}"/>
              </a:ext>
            </a:extLst>
          </p:cNvPr>
          <p:cNvSpPr txBox="1"/>
          <p:nvPr/>
        </p:nvSpPr>
        <p:spPr>
          <a:xfrm>
            <a:off x="1099383" y="3542216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Nelle scuole</a:t>
            </a:r>
          </a:p>
        </p:txBody>
      </p:sp>
    </p:spTree>
    <p:extLst>
      <p:ext uri="{BB962C8B-B14F-4D97-AF65-F5344CB8AC3E}">
        <p14:creationId xmlns:p14="http://schemas.microsoft.com/office/powerpoint/2010/main" val="21003030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  <p:pic>
        <p:nvPicPr>
          <p:cNvPr id="25" name="Picture 2" descr="Uso didattico del Tablet – Scuolawebinar">
            <a:extLst>
              <a:ext uri="{FF2B5EF4-FFF2-40B4-BE49-F238E27FC236}">
                <a16:creationId xmlns:a16="http://schemas.microsoft.com/office/drawing/2014/main" id="{BC8EA56B-02B4-AB40-B989-FC013072F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261" y="4355162"/>
            <a:ext cx="1909050" cy="127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DE59F2-2640-CC4B-8430-C35816074859}"/>
              </a:ext>
            </a:extLst>
          </p:cNvPr>
          <p:cNvSpPr txBox="1"/>
          <p:nvPr/>
        </p:nvSpPr>
        <p:spPr>
          <a:xfrm>
            <a:off x="1099383" y="3542216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Nelle scuole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656836-E412-7F46-9239-88A896C946B2}"/>
              </a:ext>
            </a:extLst>
          </p:cNvPr>
          <p:cNvSpPr txBox="1"/>
          <p:nvPr/>
        </p:nvSpPr>
        <p:spPr>
          <a:xfrm>
            <a:off x="288522" y="4138694"/>
            <a:ext cx="378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Impiego integrale dei nostri giochi nelle attività didattiche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5F4B8-7BA7-A846-8F00-12A854408515}"/>
              </a:ext>
            </a:extLst>
          </p:cNvPr>
          <p:cNvSpPr txBox="1"/>
          <p:nvPr/>
        </p:nvSpPr>
        <p:spPr>
          <a:xfrm>
            <a:off x="297390" y="4835679"/>
            <a:ext cx="3852530" cy="792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sz="1600" dirty="0"/>
              <a:t>Allenamnento delle abilità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sz="1600" dirty="0"/>
              <a:t>Ausilio all’identificazione dis tudenti DSA</a:t>
            </a:r>
          </a:p>
        </p:txBody>
      </p:sp>
    </p:spTree>
    <p:extLst>
      <p:ext uri="{BB962C8B-B14F-4D97-AF65-F5344CB8AC3E}">
        <p14:creationId xmlns:p14="http://schemas.microsoft.com/office/powerpoint/2010/main" val="17628171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34347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7A5CFF-4054-094B-8667-417B62AC1699}"/>
              </a:ext>
            </a:extLst>
          </p:cNvPr>
          <p:cNvSpPr/>
          <p:nvPr/>
        </p:nvSpPr>
        <p:spPr>
          <a:xfrm>
            <a:off x="7099307" y="3638549"/>
            <a:ext cx="768342" cy="136525"/>
          </a:xfrm>
          <a:prstGeom prst="rect">
            <a:avLst/>
          </a:prstGeom>
          <a:solidFill>
            <a:srgbClr val="999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9EEE51-1A5C-0142-9374-D29CDF6FB1D7}"/>
              </a:ext>
            </a:extLst>
          </p:cNvPr>
          <p:cNvSpPr/>
          <p:nvPr/>
        </p:nvSpPr>
        <p:spPr>
          <a:xfrm>
            <a:off x="7413632" y="3909600"/>
            <a:ext cx="206359" cy="140400"/>
          </a:xfrm>
          <a:prstGeom prst="rect">
            <a:avLst/>
          </a:prstGeom>
          <a:solidFill>
            <a:srgbClr val="999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9DE8D9-38C2-8544-96B2-144B7A24C121}"/>
              </a:ext>
            </a:extLst>
          </p:cNvPr>
          <p:cNvSpPr/>
          <p:nvPr/>
        </p:nvSpPr>
        <p:spPr>
          <a:xfrm>
            <a:off x="7099307" y="5590708"/>
            <a:ext cx="768342" cy="136525"/>
          </a:xfrm>
          <a:prstGeom prst="rect">
            <a:avLst/>
          </a:prstGeom>
          <a:solidFill>
            <a:srgbClr val="999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6F30AD-FFE1-8C4F-9461-D9BF4E1487CD}"/>
              </a:ext>
            </a:extLst>
          </p:cNvPr>
          <p:cNvSpPr/>
          <p:nvPr/>
        </p:nvSpPr>
        <p:spPr>
          <a:xfrm>
            <a:off x="7867649" y="4190523"/>
            <a:ext cx="390101" cy="151623"/>
          </a:xfrm>
          <a:prstGeom prst="rect">
            <a:avLst/>
          </a:prstGeom>
          <a:solidFill>
            <a:srgbClr val="999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B74B53-2053-8442-BFB2-32A025734AF4}"/>
              </a:ext>
            </a:extLst>
          </p:cNvPr>
          <p:cNvSpPr/>
          <p:nvPr/>
        </p:nvSpPr>
        <p:spPr>
          <a:xfrm>
            <a:off x="8334390" y="4760801"/>
            <a:ext cx="311129" cy="136525"/>
          </a:xfrm>
          <a:prstGeom prst="rect">
            <a:avLst/>
          </a:prstGeom>
          <a:solidFill>
            <a:srgbClr val="999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A5A512-CB3C-1344-B977-97A173D8E4CB}"/>
              </a:ext>
            </a:extLst>
          </p:cNvPr>
          <p:cNvSpPr/>
          <p:nvPr/>
        </p:nvSpPr>
        <p:spPr>
          <a:xfrm>
            <a:off x="7835900" y="5871594"/>
            <a:ext cx="800091" cy="136525"/>
          </a:xfrm>
          <a:prstGeom prst="rect">
            <a:avLst/>
          </a:prstGeom>
          <a:solidFill>
            <a:srgbClr val="999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6BEF1F-4E12-274B-B1F4-43D117BCD4C4}"/>
              </a:ext>
            </a:extLst>
          </p:cNvPr>
          <p:cNvSpPr/>
          <p:nvPr/>
        </p:nvSpPr>
        <p:spPr>
          <a:xfrm>
            <a:off x="8072485" y="4456042"/>
            <a:ext cx="160676" cy="174825"/>
          </a:xfrm>
          <a:prstGeom prst="rect">
            <a:avLst/>
          </a:prstGeom>
          <a:solidFill>
            <a:srgbClr val="999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3382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55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466" y="134520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159623" y="2478299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>
            <a:off x="4741726" y="2214149"/>
            <a:ext cx="1139785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F71D4D0-7FA4-416A-89BB-77E9C711328A}"/>
              </a:ext>
            </a:extLst>
          </p:cNvPr>
          <p:cNvGrpSpPr/>
          <p:nvPr/>
        </p:nvGrpSpPr>
        <p:grpSpPr>
          <a:xfrm>
            <a:off x="5990320" y="1628155"/>
            <a:ext cx="2892082" cy="1171988"/>
            <a:chOff x="172332" y="3669922"/>
            <a:chExt cx="3059620" cy="1797624"/>
          </a:xfrm>
        </p:grpSpPr>
        <p:pic>
          <p:nvPicPr>
            <p:cNvPr id="14" name="Immagine 13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10EA25D3-8939-43A6-9593-65DA12B4D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53620" y="3790623"/>
              <a:ext cx="2564091" cy="813197"/>
            </a:xfrm>
            <a:prstGeom prst="rect">
              <a:avLst/>
            </a:prstGeom>
          </p:spPr>
        </p:pic>
        <p:pic>
          <p:nvPicPr>
            <p:cNvPr id="19" name="Elemento grafico 18" descr="Programmatore (maschile) con riempimento a tinta unita">
              <a:extLst>
                <a:ext uri="{FF2B5EF4-FFF2-40B4-BE49-F238E27FC236}">
                  <a16:creationId xmlns:a16="http://schemas.microsoft.com/office/drawing/2014/main" id="{B7EAB85D-9F71-4D54-9F0B-C4CF56046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1515" y="4603820"/>
              <a:ext cx="611935" cy="813197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474D71DF-1F3F-4E64-8E21-6831B6ED10E6}"/>
                </a:ext>
              </a:extLst>
            </p:cNvPr>
            <p:cNvSpPr txBox="1"/>
            <p:nvPr/>
          </p:nvSpPr>
          <p:spPr>
            <a:xfrm>
              <a:off x="667861" y="4748397"/>
              <a:ext cx="2564091" cy="485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Programmazione in C#</a:t>
              </a: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B1EAA701-CF81-498A-97E2-6B92FC580819}"/>
                </a:ext>
              </a:extLst>
            </p:cNvPr>
            <p:cNvSpPr/>
            <p:nvPr/>
          </p:nvSpPr>
          <p:spPr>
            <a:xfrm>
              <a:off x="172332" y="3669922"/>
              <a:ext cx="2894030" cy="1797624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8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3B6919-2F2D-4895-A633-1B78A93126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03" b="4542"/>
          <a:stretch/>
        </p:blipFill>
        <p:spPr>
          <a:xfrm>
            <a:off x="1755426" y="3149763"/>
            <a:ext cx="5633148" cy="29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5F5E2655-FE7D-4CB8-91FF-496C3B1E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779" y="1300399"/>
            <a:ext cx="6423377" cy="47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97646" y="1410625"/>
            <a:ext cx="4667249" cy="2932338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15</a:t>
            </a:r>
          </a:p>
        </p:txBody>
      </p:sp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t="14444" r="20104" b="7037"/>
          <a:stretch/>
        </p:blipFill>
        <p:spPr>
          <a:xfrm>
            <a:off x="4871418" y="2876794"/>
            <a:ext cx="4198382" cy="3095852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07E4319B-9EBE-824F-9F0C-5BBFC73C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16C8E1C6-7AC8-44B0-8C76-74DABEDE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E948761-71C6-455E-8037-125619145042}"/>
              </a:ext>
            </a:extLst>
          </p:cNvPr>
          <p:cNvSpPr txBox="1"/>
          <p:nvPr/>
        </p:nvSpPr>
        <p:spPr>
          <a:xfrm>
            <a:off x="175730" y="1291142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2639</TotalTime>
  <Words>4633</Words>
  <Application>Microsoft Macintosh PowerPoint</Application>
  <PresentationFormat>On-screen Show (4:3)</PresentationFormat>
  <Paragraphs>703</Paragraphs>
  <Slides>56</Slides>
  <Notes>35</Notes>
  <HiddenSlides>1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PowerPoint Presentation</vt:lpstr>
      <vt:lpstr>Introduzione</vt:lpstr>
      <vt:lpstr>Progressi</vt:lpstr>
      <vt:lpstr>Progressi</vt:lpstr>
      <vt:lpstr>Presentazione software</vt:lpstr>
      <vt:lpstr>Syllable Game</vt:lpstr>
      <vt:lpstr>Number Game Game Design</vt:lpstr>
      <vt:lpstr>Number Game Game Design</vt:lpstr>
      <vt:lpstr>Number Game Game Design</vt:lpstr>
      <vt:lpstr>Number Game Game Design</vt:lpstr>
      <vt:lpstr>Number Game Game Design</vt:lpstr>
      <vt:lpstr>Number Game</vt:lpstr>
      <vt:lpstr>Questionari di Gradimento, SUS e SUMI</vt:lpstr>
      <vt:lpstr>Questionari di Gradimento, SUS e SUMI</vt:lpstr>
      <vt:lpstr>Questionari di Gradimento, SUS e SUMI</vt:lpstr>
      <vt:lpstr>Questionari di Usabilità per Bambini</vt:lpstr>
      <vt:lpstr>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Questionario SUS per Docenti</vt:lpstr>
      <vt:lpstr>Questionario SUS per Docenti</vt:lpstr>
      <vt:lpstr>Syllable Game - Impostazioni Questionario SUS per Docenti</vt:lpstr>
      <vt:lpstr>Syllable Game - Impostazioni Questionario SUS per Docenti</vt:lpstr>
      <vt:lpstr>Number Game - Impostazioni Questionario SUS per Docenti</vt:lpstr>
      <vt:lpstr>Number Game - Impostazioni Questionario SUS per Docenti</vt:lpstr>
      <vt:lpstr>Syllable Game e Number Game - Impostazioni Questionario SUS per Docenti</vt:lpstr>
      <vt:lpstr>Syllable Game e Number Game - Impostazioni Questionario SUS per Docenti</vt:lpstr>
      <vt:lpstr>Questionario SUS modificato per Psicologi</vt:lpstr>
      <vt:lpstr>Questionario SUS modificato per Psicologi</vt:lpstr>
      <vt:lpstr>Analisi dei dati</vt:lpstr>
      <vt:lpstr>Analisi dei dati</vt:lpstr>
      <vt:lpstr>Analisi dei dati</vt:lpstr>
      <vt:lpstr>Miglioramenti </vt:lpstr>
      <vt:lpstr>Miglioramenti </vt:lpstr>
      <vt:lpstr>Miglioramenti </vt:lpstr>
      <vt:lpstr>Progetti Futuri</vt:lpstr>
      <vt:lpstr>Progetti Futuri</vt:lpstr>
      <vt:lpstr>Progetti Futuri</vt:lpstr>
      <vt:lpstr>PowerPoint Presentation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Nicoló Bruna</cp:lastModifiedBy>
  <cp:revision>73</cp:revision>
  <dcterms:created xsi:type="dcterms:W3CDTF">2021-05-10T14:21:25Z</dcterms:created>
  <dcterms:modified xsi:type="dcterms:W3CDTF">2021-05-30T18:13:32Z</dcterms:modified>
</cp:coreProperties>
</file>